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76" r:id="rId6"/>
    <p:sldId id="277" r:id="rId7"/>
    <p:sldId id="261" r:id="rId8"/>
    <p:sldId id="262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8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DB5"/>
    <a:srgbClr val="FFCCFF"/>
    <a:srgbClr val="FF5050"/>
    <a:srgbClr val="FBFEDA"/>
    <a:srgbClr val="AB40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59D0D-B010-44AC-9403-2C25361B9C55}" type="datetimeFigureOut">
              <a:rPr lang="pl-PL" smtClean="0"/>
              <a:pPr/>
              <a:t>2013-09-15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1D56A-B3B1-45C2-BC4F-0DE609516A4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1D56A-B3B1-45C2-BC4F-0DE609516A47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F64C-7923-481A-9B64-CEDA6A8AB890}" type="datetimeFigureOut">
              <a:rPr lang="pl-PL" smtClean="0"/>
              <a:pPr/>
              <a:t>2013-09-15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AA3D-65DB-42A7-9927-1DA0F0E34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F64C-7923-481A-9B64-CEDA6A8AB890}" type="datetimeFigureOut">
              <a:rPr lang="pl-PL" smtClean="0"/>
              <a:pPr/>
              <a:t>2013-09-15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AA3D-65DB-42A7-9927-1DA0F0E34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F64C-7923-481A-9B64-CEDA6A8AB890}" type="datetimeFigureOut">
              <a:rPr lang="pl-PL" smtClean="0"/>
              <a:pPr/>
              <a:t>2013-09-15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AA3D-65DB-42A7-9927-1DA0F0E34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F64C-7923-481A-9B64-CEDA6A8AB890}" type="datetimeFigureOut">
              <a:rPr lang="pl-PL" smtClean="0"/>
              <a:pPr/>
              <a:t>2013-09-15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AA3D-65DB-42A7-9927-1DA0F0E34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F64C-7923-481A-9B64-CEDA6A8AB890}" type="datetimeFigureOut">
              <a:rPr lang="pl-PL" smtClean="0"/>
              <a:pPr/>
              <a:t>2013-09-15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AA3D-65DB-42A7-9927-1DA0F0E34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F64C-7923-481A-9B64-CEDA6A8AB890}" type="datetimeFigureOut">
              <a:rPr lang="pl-PL" smtClean="0"/>
              <a:pPr/>
              <a:t>2013-09-15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AA3D-65DB-42A7-9927-1DA0F0E34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F64C-7923-481A-9B64-CEDA6A8AB890}" type="datetimeFigureOut">
              <a:rPr lang="pl-PL" smtClean="0"/>
              <a:pPr/>
              <a:t>2013-09-15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AA3D-65DB-42A7-9927-1DA0F0E34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F64C-7923-481A-9B64-CEDA6A8AB890}" type="datetimeFigureOut">
              <a:rPr lang="pl-PL" smtClean="0"/>
              <a:pPr/>
              <a:t>2013-09-15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AA3D-65DB-42A7-9927-1DA0F0E34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F64C-7923-481A-9B64-CEDA6A8AB890}" type="datetimeFigureOut">
              <a:rPr lang="pl-PL" smtClean="0"/>
              <a:pPr/>
              <a:t>2013-09-15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AA3D-65DB-42A7-9927-1DA0F0E34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F64C-7923-481A-9B64-CEDA6A8AB890}" type="datetimeFigureOut">
              <a:rPr lang="pl-PL" smtClean="0"/>
              <a:pPr/>
              <a:t>2013-09-15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AA3D-65DB-42A7-9927-1DA0F0E34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F64C-7923-481A-9B64-CEDA6A8AB890}" type="datetimeFigureOut">
              <a:rPr lang="pl-PL" smtClean="0"/>
              <a:pPr/>
              <a:t>2013-09-15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AA3D-65DB-42A7-9927-1DA0F0E34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F64C-7923-481A-9B64-CEDA6A8AB890}" type="datetimeFigureOut">
              <a:rPr lang="pl-PL" smtClean="0"/>
              <a:pPr/>
              <a:t>2013-09-15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DAA3D-65DB-42A7-9927-1DA0F0E34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488832" cy="23762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Polish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group’s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memories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:</a:t>
            </a:r>
            <a:r>
              <a:rPr lang="pl-PL" sz="60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lbertus Medium" pitchFamily="34" charset="0"/>
              </a:rPr>
              <a:t/>
            </a:r>
            <a:br>
              <a:rPr lang="pl-PL" sz="60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lbertus Medium" pitchFamily="34" charset="0"/>
              </a:rPr>
            </a:br>
            <a:r>
              <a:rPr lang="pl-PL" sz="60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lbertus Medium" pitchFamily="34" charset="0"/>
              </a:rPr>
              <a:t>      Włochy </a:t>
            </a:r>
            <a:r>
              <a:rPr lang="pl-PL" sz="6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lbertus Medium" pitchFamily="34" charset="0"/>
              </a:rPr>
              <a:t>- </a:t>
            </a:r>
            <a:r>
              <a:rPr lang="pl-PL" sz="6000" b="1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lbertus Medium" pitchFamily="34" charset="0"/>
              </a:rPr>
              <a:t>Sezze</a:t>
            </a:r>
            <a:r>
              <a:rPr lang="pl-PL" sz="6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lbertus Medium" pitchFamily="34" charset="0"/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         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lbertus Medium" pitchFamily="34" charset="0"/>
              </a:rPr>
              <a:t>26-31 marca 2012</a:t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lbertus Medium" pitchFamily="34" charset="0"/>
              </a:rPr>
            </a:b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Italy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–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Sezze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 on 26-31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March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2012</a:t>
            </a:r>
            <a:endParaRPr lang="pl-PL" dirty="0">
              <a:solidFill>
                <a:schemeClr val="accent6">
                  <a:lumMod val="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D:\AGA ODZYSK\szkoła\COMENIUS 2011\wizyta Włochy 2012\Fotki\SEZ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84984"/>
            <a:ext cx="6912768" cy="2959100"/>
          </a:xfrm>
          <a:prstGeom prst="rect">
            <a:avLst/>
          </a:prstGeom>
          <a:ln w="1905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SCN15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188641"/>
            <a:ext cx="8280920" cy="621069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64896" cy="58326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/>
            </a:r>
            <a:b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</a:b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Uczestniczyliśmy też w zajęciach lekcyjnych.</a:t>
            </a:r>
            <a:b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/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</a:b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lbertus Medium" pitchFamily="34" charset="0"/>
              </a:rPr>
              <a:t>We Włoszech lekcje trwają 60 min i zajęcia odbywają się także w soboty!</a:t>
            </a:r>
            <a:r>
              <a:rPr lang="pl-PL" sz="1000" dirty="0" smtClean="0">
                <a:solidFill>
                  <a:schemeClr val="accent3">
                    <a:lumMod val="75000"/>
                  </a:schemeClr>
                </a:solidFill>
                <a:latin typeface="Albertus Medium" pitchFamily="34" charset="0"/>
              </a:rPr>
              <a:t/>
            </a:r>
            <a:br>
              <a:rPr lang="pl-PL" sz="1000" dirty="0" smtClean="0">
                <a:solidFill>
                  <a:schemeClr val="accent3">
                    <a:lumMod val="75000"/>
                  </a:schemeClr>
                </a:solidFill>
                <a:latin typeface="Albertus Medium" pitchFamily="34" charset="0"/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/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</a:b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What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?!?</a:t>
            </a:r>
            <a:b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</a:b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/>
            </a:r>
            <a:b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</a:br>
            <a:r>
              <a:rPr lang="pl-PL" sz="40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/>
            </a:r>
            <a:br>
              <a:rPr lang="pl-PL" sz="40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</a:b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We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participated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in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school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lessons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.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The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lesson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in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Italy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lasts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60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minutes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and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are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even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on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Saturday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! </a:t>
            </a:r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/>
            </a:r>
            <a:br>
              <a:rPr lang="pl-PL" sz="4000" dirty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</a:br>
            <a:endParaRPr lang="pl-PL" sz="4000" dirty="0">
              <a:solidFill>
                <a:schemeClr val="accent1">
                  <a:lumMod val="75000"/>
                </a:schemeClr>
              </a:solidFill>
              <a:latin typeface="Albertus Medium" pitchFamily="34" charset="0"/>
            </a:endParaRPr>
          </a:p>
        </p:txBody>
      </p:sp>
      <p:pic>
        <p:nvPicPr>
          <p:cNvPr id="3074" name="Picture 2" descr="D:\AGA ODZYSK\szkoła\COMENIUS 2011\wizyta Włochy 2012\Fotki\w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86916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SCN1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260648"/>
            <a:ext cx="8136904" cy="610267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00_09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280920" cy="62106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SCN15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160907" cy="61206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Zwiedzaliśmy </a:t>
            </a:r>
            <a:r>
              <a:rPr lang="pl-PL" b="1" dirty="0" smtClean="0">
                <a:solidFill>
                  <a:srgbClr val="C00000"/>
                </a:solidFill>
                <a:sym typeface="Wingdings" pitchFamily="2" charset="2"/>
              </a:rPr>
              <a:t></a:t>
            </a:r>
            <a:br>
              <a:rPr lang="pl-PL" b="1" dirty="0" smtClean="0">
                <a:solidFill>
                  <a:srgbClr val="C00000"/>
                </a:solidFill>
                <a:sym typeface="Wingdings" pitchFamily="2" charset="2"/>
              </a:rPr>
            </a:b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Sightseeing</a:t>
            </a:r>
            <a:r>
              <a:rPr lang="pl-PL" dirty="0" smtClean="0">
                <a:sym typeface="Wingdings" pitchFamily="2" charset="2"/>
              </a:rPr>
              <a:t> </a:t>
            </a:r>
            <a:endParaRPr lang="pl-PL" dirty="0"/>
          </a:p>
        </p:txBody>
      </p:sp>
      <p:pic>
        <p:nvPicPr>
          <p:cNvPr id="4" name="Symbol zastępczy zawartości 3" descr="DSCN2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916833"/>
            <a:ext cx="5856651" cy="439248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SCN19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7992888" cy="599466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SCN17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064896" cy="60486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C00000"/>
                </a:solidFill>
                <a:latin typeface="Albertus Medium" pitchFamily="34" charset="0"/>
              </a:rPr>
              <a:t>Oczywiście jedliśmy PIZZĘ!</a:t>
            </a:r>
            <a:br>
              <a:rPr lang="pl-PL" b="1" dirty="0" smtClean="0">
                <a:solidFill>
                  <a:srgbClr val="C00000"/>
                </a:solidFill>
                <a:latin typeface="Albertus Medium" pitchFamily="34" charset="0"/>
              </a:rPr>
            </a:b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Pizza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eating</a:t>
            </a:r>
            <a:endParaRPr lang="pl-PL" b="1" dirty="0">
              <a:solidFill>
                <a:srgbClr val="C00000"/>
              </a:solidFill>
              <a:latin typeface="Albertus Medium" pitchFamily="34" charset="0"/>
            </a:endParaRPr>
          </a:p>
        </p:txBody>
      </p:sp>
      <p:pic>
        <p:nvPicPr>
          <p:cNvPr id="4" name="Symbol zastępczy zawartości 3" descr="DSCN2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26822"/>
            <a:ext cx="5828465" cy="437134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pl-PL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 byliśmy na spotkaniu z włoskim słońcem – </a:t>
            </a:r>
            <a:r>
              <a:rPr lang="pl-PL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il</a:t>
            </a:r>
            <a:r>
              <a:rPr lang="pl-PL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sole! </a:t>
            </a:r>
            <a:r>
              <a:rPr lang="pl-PL" b="1" dirty="0" smtClean="0">
                <a:solidFill>
                  <a:srgbClr val="FFC000"/>
                </a:solidFill>
                <a:sym typeface="Wingdings" pitchFamily="2" charset="2"/>
              </a:rPr>
              <a:t></a:t>
            </a:r>
            <a:br>
              <a:rPr lang="pl-PL" b="1" dirty="0" smtClean="0">
                <a:solidFill>
                  <a:srgbClr val="FFC000"/>
                </a:solidFill>
                <a:sym typeface="Wingdings" pitchFamily="2" charset="2"/>
              </a:rPr>
            </a:b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Meeting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with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the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Italian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sun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!</a:t>
            </a:r>
            <a:endParaRPr lang="pl-PL" b="1" dirty="0">
              <a:solidFill>
                <a:srgbClr val="FFC000"/>
              </a:solidFill>
            </a:endParaRPr>
          </a:p>
        </p:txBody>
      </p:sp>
      <p:pic>
        <p:nvPicPr>
          <p:cNvPr id="6" name="Symbol zastępczy zawartości 5" descr="DSCN1860 - Kop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19" y="2030446"/>
            <a:ext cx="5092289" cy="409571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8FDB5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620689"/>
            <a:ext cx="4176464" cy="64094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Wizyta trwała 6 dni. </a:t>
            </a:r>
          </a:p>
          <a:p>
            <a:endParaRPr lang="pl-PL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l-PL" sz="32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Prawie wszyscy po raz pierwszy w życiu lecieli samolotem! </a:t>
            </a:r>
            <a:r>
              <a:rPr lang="pl-PL" sz="32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</a:t>
            </a:r>
          </a:p>
          <a:p>
            <a:endParaRPr lang="pl-PL" sz="1400" b="1" dirty="0" smtClean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sym typeface="Wingdings" pitchFamily="2" charset="2"/>
            </a:endParaRPr>
          </a:p>
          <a:p>
            <a:pPr algn="ctr"/>
            <a:r>
              <a:rPr lang="pl-PL" sz="28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Na spotkanie z rówieśnikami z Włoch </a:t>
            </a:r>
          </a:p>
          <a:p>
            <a:pPr algn="ctr"/>
            <a:r>
              <a:rPr lang="pl-PL" sz="28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i Czech poleciało 7 naszych gimnazjalistów </a:t>
            </a:r>
          </a:p>
          <a:p>
            <a:pPr algn="ctr"/>
            <a:r>
              <a:rPr lang="pl-PL" sz="28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+ dwie panie opiekunki!</a:t>
            </a:r>
          </a:p>
          <a:p>
            <a:pPr algn="ctr"/>
            <a:endParaRPr lang="pl-PL" sz="1050" b="1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sym typeface="Wingdings" pitchFamily="2" charset="2"/>
            </a:endParaRPr>
          </a:p>
          <a:p>
            <a:pPr algn="ctr"/>
            <a:r>
              <a:rPr lang="pl-PL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The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</a:t>
            </a:r>
            <a:r>
              <a:rPr lang="pl-PL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visit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</a:t>
            </a:r>
            <a:r>
              <a:rPr lang="pl-PL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lasted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6 </a:t>
            </a:r>
            <a:r>
              <a:rPr lang="pl-PL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days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. </a:t>
            </a:r>
            <a:r>
              <a:rPr lang="pl-PL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Almost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</a:t>
            </a:r>
            <a:r>
              <a:rPr lang="pl-PL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everybody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</a:t>
            </a:r>
            <a:r>
              <a:rPr lang="pl-PL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flew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</a:t>
            </a:r>
            <a:r>
              <a:rPr lang="pl-PL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the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first time by </a:t>
            </a:r>
            <a:r>
              <a:rPr lang="pl-PL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plane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! For </a:t>
            </a:r>
            <a:r>
              <a:rPr lang="pl-PL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the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</a:t>
            </a:r>
            <a:r>
              <a:rPr lang="pl-PL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meeting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</a:t>
            </a:r>
            <a:r>
              <a:rPr lang="pl-PL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with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Czech Republic and </a:t>
            </a:r>
            <a:r>
              <a:rPr lang="pl-PL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Italian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</a:t>
            </a:r>
            <a:r>
              <a:rPr lang="pl-PL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Groups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</a:t>
            </a:r>
            <a:r>
              <a:rPr lang="pl-PL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flew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7 </a:t>
            </a:r>
            <a:r>
              <a:rPr lang="pl-PL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gimnasialists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+ 2 </a:t>
            </a:r>
            <a:r>
              <a:rPr lang="pl-PL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leaders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.</a:t>
            </a:r>
          </a:p>
          <a:p>
            <a:endParaRPr lang="pl-PL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D:\AGA ODZYSK\szkoła\COMENIUS 2011\wizyta Włochy 2012\Fotki\IMG_1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48680"/>
            <a:ext cx="3566412" cy="5630714"/>
          </a:xfrm>
          <a:prstGeom prst="rect">
            <a:avLst/>
          </a:prstGeom>
          <a:ln w="190500" cap="sq">
            <a:solidFill>
              <a:srgbClr val="F8FDB5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800" b="1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bertus Medium" pitchFamily="34" charset="0"/>
              </a:rPr>
              <a:t>Wróciliśmy pełni energii</a:t>
            </a:r>
            <a:br>
              <a:rPr lang="pl-PL" sz="4800" b="1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bertus Medium" pitchFamily="34" charset="0"/>
              </a:rPr>
            </a:br>
            <a:r>
              <a:rPr lang="pl-PL" sz="4800" b="1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bertus Medium" pitchFamily="34" charset="0"/>
              </a:rPr>
              <a:t>i przekonani o rzeczywistym istnieniu Unii Europejskiej !</a:t>
            </a:r>
            <a:br>
              <a:rPr lang="pl-PL" sz="4800" b="1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bertus Medium" pitchFamily="34" charset="0"/>
              </a:rPr>
            </a:b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We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came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back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full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of energy and 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teh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with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conviction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about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real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existing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of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European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Union!</a:t>
            </a:r>
            <a:endParaRPr lang="pl-PL" sz="4800" b="1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bertus Medium" pitchFamily="34" charset="0"/>
            </a:endParaRPr>
          </a:p>
        </p:txBody>
      </p:sp>
      <p:pic>
        <p:nvPicPr>
          <p:cNvPr id="4098" name="Picture 2" descr="D:\AGA ODZYSK\szkoła\COMENIUS 2011\comenius_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149080"/>
            <a:ext cx="2690373" cy="129614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539552" y="580526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PROJEKT „</a:t>
            </a:r>
            <a:r>
              <a:rPr lang="pl-PL" dirty="0" err="1" smtClean="0">
                <a:solidFill>
                  <a:srgbClr val="002060"/>
                </a:solidFill>
              </a:rPr>
              <a:t>I’LL</a:t>
            </a:r>
            <a:r>
              <a:rPr lang="pl-PL" dirty="0" smtClean="0">
                <a:solidFill>
                  <a:srgbClr val="002060"/>
                </a:solidFill>
              </a:rPr>
              <a:t> MAKE YOU LAUGH” FINANSOWANY JEST ZE ŚRODKÓW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PROGRAMU COMENIUS</a:t>
            </a:r>
          </a:p>
          <a:p>
            <a:pPr algn="ctr"/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Project </a:t>
            </a:r>
            <a:r>
              <a:rPr lang="pl-PL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financed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by Comenius </a:t>
            </a:r>
            <a:r>
              <a:rPr lang="pl-PL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Programme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pl-PL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OTO NASZA REPREZENTACJA: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Polish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representants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pl-PL" dirty="0"/>
          </a:p>
        </p:txBody>
      </p:sp>
      <p:pic>
        <p:nvPicPr>
          <p:cNvPr id="4" name="Symbol zastępczy zawartości 3" descr="DSCN2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7056783" cy="418438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57606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Młodzież 3 szkół partnerskich</a:t>
            </a:r>
            <a:b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miała wiele okazji do nawiązywania znajomości.</a:t>
            </a:r>
            <a:b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Spotkania w międzynarodowym gronie odbywały się głównie w szkole, w </a:t>
            </a:r>
            <a:r>
              <a:rPr lang="pl-PL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Sezze</a:t>
            </a:r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.</a:t>
            </a:r>
            <a:b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Youth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from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3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countries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had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many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opportunities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to make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friendships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b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international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meetings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were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mostly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at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school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Sezze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00_1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30678"/>
            <a:ext cx="8064896" cy="604867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CCFF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SCN1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848872" cy="588665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746650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pl-PL" sz="3600" dirty="0" smtClean="0">
                <a:solidFill>
                  <a:schemeClr val="accent5">
                    <a:lumMod val="50000"/>
                  </a:schemeClr>
                </a:solidFill>
                <a:latin typeface="Albertus Medium" pitchFamily="34" charset="0"/>
              </a:rPr>
              <a:t>Zgodnie z tematem projektu,</a:t>
            </a:r>
            <a:br>
              <a:rPr lang="pl-PL" sz="3600" dirty="0" smtClean="0">
                <a:solidFill>
                  <a:schemeClr val="accent5">
                    <a:lumMod val="50000"/>
                  </a:schemeClr>
                </a:solidFill>
                <a:latin typeface="Albertus Medium" pitchFamily="34" charset="0"/>
              </a:rPr>
            </a:br>
            <a:r>
              <a:rPr lang="pl-PL" sz="3600" dirty="0" smtClean="0">
                <a:solidFill>
                  <a:schemeClr val="accent5">
                    <a:lumMod val="50000"/>
                  </a:schemeClr>
                </a:solidFill>
                <a:latin typeface="Albertus Medium" pitchFamily="34" charset="0"/>
              </a:rPr>
              <a:t>odbyły się m.in.:</a:t>
            </a:r>
            <a:r>
              <a:rPr lang="pl-PL" dirty="0" smtClean="0">
                <a:latin typeface="Albertus Medium" pitchFamily="34" charset="0"/>
              </a:rPr>
              <a:t/>
            </a:r>
            <a:br>
              <a:rPr lang="pl-PL" dirty="0" smtClean="0">
                <a:latin typeface="Albertus Medium" pitchFamily="34" charset="0"/>
              </a:rPr>
            </a:br>
            <a:r>
              <a:rPr lang="pl-PL" sz="4000" dirty="0" smtClean="0">
                <a:solidFill>
                  <a:schemeClr val="bg1"/>
                </a:solidFill>
                <a:latin typeface="Albertus Medium" pitchFamily="34" charset="0"/>
              </a:rPr>
              <a:t>*</a:t>
            </a:r>
            <a:r>
              <a:rPr lang="pl-PL" sz="4000" dirty="0" smtClean="0">
                <a:solidFill>
                  <a:srgbClr val="C00000"/>
                </a:solidFill>
                <a:latin typeface="Albertus Medium" pitchFamily="34" charset="0"/>
              </a:rPr>
              <a:t>odczyty dowcipów,</a:t>
            </a:r>
            <a:br>
              <a:rPr lang="pl-PL" sz="4000" dirty="0" smtClean="0">
                <a:solidFill>
                  <a:srgbClr val="C00000"/>
                </a:solidFill>
                <a:latin typeface="Albertus Medium" pitchFamily="34" charset="0"/>
              </a:rPr>
            </a:br>
            <a:r>
              <a:rPr lang="pl-PL" sz="4000" dirty="0" smtClean="0">
                <a:solidFill>
                  <a:schemeClr val="bg1"/>
                </a:solidFill>
                <a:latin typeface="Albertus Medium" pitchFamily="34" charset="0"/>
              </a:rPr>
              <a:t>*</a:t>
            </a:r>
            <a:r>
              <a:rPr lang="pl-PL" sz="4000" dirty="0" smtClean="0">
                <a:solidFill>
                  <a:srgbClr val="C00000"/>
                </a:solidFill>
                <a:latin typeface="Albertus Medium" pitchFamily="34" charset="0"/>
              </a:rPr>
              <a:t>pokazy prezentacji multimedialnych</a:t>
            </a:r>
            <a:br>
              <a:rPr lang="pl-PL" sz="4000" dirty="0" smtClean="0">
                <a:solidFill>
                  <a:srgbClr val="C00000"/>
                </a:solidFill>
                <a:latin typeface="Albertus Medium" pitchFamily="34" charset="0"/>
              </a:rPr>
            </a:br>
            <a:r>
              <a:rPr lang="pl-PL" sz="4000" dirty="0" smtClean="0">
                <a:solidFill>
                  <a:schemeClr val="bg1"/>
                </a:solidFill>
                <a:latin typeface="Albertus Medium" pitchFamily="34" charset="0"/>
              </a:rPr>
              <a:t>*</a:t>
            </a:r>
            <a:r>
              <a:rPr lang="pl-PL" sz="4000" dirty="0" smtClean="0">
                <a:solidFill>
                  <a:srgbClr val="C00000"/>
                </a:solidFill>
                <a:latin typeface="Albertus Medium" pitchFamily="34" charset="0"/>
              </a:rPr>
              <a:t>oraz filmu nakręconego przez </a:t>
            </a:r>
            <a:br>
              <a:rPr lang="pl-PL" sz="4000" dirty="0" smtClean="0">
                <a:solidFill>
                  <a:srgbClr val="C00000"/>
                </a:solidFill>
                <a:latin typeface="Albertus Medium" pitchFamily="34" charset="0"/>
              </a:rPr>
            </a:br>
            <a:r>
              <a:rPr lang="pl-PL" sz="4000" dirty="0">
                <a:solidFill>
                  <a:srgbClr val="C00000"/>
                </a:solidFill>
                <a:latin typeface="Albertus Medium" pitchFamily="34" charset="0"/>
              </a:rPr>
              <a:t> </a:t>
            </a:r>
            <a:r>
              <a:rPr lang="pl-PL" sz="4000" dirty="0" smtClean="0">
                <a:solidFill>
                  <a:srgbClr val="C00000"/>
                </a:solidFill>
                <a:latin typeface="Albertus Medium" pitchFamily="34" charset="0"/>
              </a:rPr>
              <a:t> włoskich uczestników.</a:t>
            </a:r>
            <a:br>
              <a:rPr lang="pl-PL" sz="4000" dirty="0" smtClean="0">
                <a:solidFill>
                  <a:srgbClr val="C00000"/>
                </a:solidFill>
                <a:latin typeface="Albertus Medium" pitchFamily="34" charset="0"/>
              </a:rPr>
            </a:b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According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to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the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project’s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topic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there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were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: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jokes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,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movies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and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pover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 point </a:t>
            </a:r>
            <a:r>
              <a:rPr lang="pl-PL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presentations</a:t>
            </a:r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bertus Medium" pitchFamily="34" charset="0"/>
              </a:rPr>
              <a:t>.</a:t>
            </a:r>
            <a:endParaRPr lang="pl-PL" sz="4000" dirty="0">
              <a:solidFill>
                <a:srgbClr val="C00000"/>
              </a:solidFill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" name="Symbol zastępczy zawartości 3" descr="DSCN15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7992888" cy="561269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SCN15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352928" cy="626469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BFEDA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122</Words>
  <Application>Microsoft Office PowerPoint</Application>
  <PresentationFormat>Pokaz na ekranie (4:3)</PresentationFormat>
  <Paragraphs>22</Paragraphs>
  <Slides>20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Polish group’s memories:       Włochy - Sezze                26-31 marca 2012 Italy –Sezze  on 26-31 March 2012</vt:lpstr>
      <vt:lpstr>Slajd 2</vt:lpstr>
      <vt:lpstr>OTO NASZA REPREZENTACJA: Polish representants:</vt:lpstr>
      <vt:lpstr>Młodzież 3 szkół partnerskich miała wiele okazji do nawiązywania znajomości.  Spotkania w międzynarodowym gronie odbywały się głównie w szkole, w Sezze.  Youth from 3 countries had many opportunities to make friendships. The international meetings were mostly at school in Sezze.</vt:lpstr>
      <vt:lpstr>Slajd 5</vt:lpstr>
      <vt:lpstr>Slajd 6</vt:lpstr>
      <vt:lpstr>Zgodnie z tematem projektu, odbyły się m.in.: *odczyty dowcipów, *pokazy prezentacji multimedialnych *oraz filmu nakręconego przez    włoskich uczestników. According to the project’s topic there were: jokes, movies and pover point presentations.</vt:lpstr>
      <vt:lpstr>Slajd 8</vt:lpstr>
      <vt:lpstr>Slajd 9</vt:lpstr>
      <vt:lpstr>Slajd 10</vt:lpstr>
      <vt:lpstr> Uczestniczyliśmy też w zajęciach lekcyjnych.  We Włoszech lekcje trwają 60 min i zajęcia odbywają się także w soboty!  What ?!?   We participated in school lessons. The lesson in Italy lasts 60 minutes and are even on Saturday!  </vt:lpstr>
      <vt:lpstr>Slajd 12</vt:lpstr>
      <vt:lpstr>Slajd 13</vt:lpstr>
      <vt:lpstr>Slajd 14</vt:lpstr>
      <vt:lpstr>Zwiedzaliśmy  Sightseeing </vt:lpstr>
      <vt:lpstr>Slajd 16</vt:lpstr>
      <vt:lpstr>Slajd 17</vt:lpstr>
      <vt:lpstr>Oczywiście jedliśmy PIZZĘ! Pizza eating</vt:lpstr>
      <vt:lpstr>I byliśmy na spotkaniu z włoskim słońcem – il sole!  Meeting with the Italian sun!</vt:lpstr>
      <vt:lpstr>Wróciliśmy pełni energii i przekonani o rzeczywistym istnieniu Unii Europejskiej ! We came back full of energy and  teh with conviction about real existing of European Union!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Włochy - Sezze    26-31 marca 2012</dc:title>
  <dc:creator>SAMSUNG</dc:creator>
  <cp:lastModifiedBy>SAMSUNG</cp:lastModifiedBy>
  <cp:revision>49</cp:revision>
  <dcterms:created xsi:type="dcterms:W3CDTF">2013-05-30T12:39:05Z</dcterms:created>
  <dcterms:modified xsi:type="dcterms:W3CDTF">2013-09-15T21:06:01Z</dcterms:modified>
</cp:coreProperties>
</file>