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64" r:id="rId5"/>
    <p:sldId id="258" r:id="rId6"/>
    <p:sldId id="265" r:id="rId7"/>
    <p:sldId id="259" r:id="rId8"/>
    <p:sldId id="267" r:id="rId9"/>
    <p:sldId id="260" r:id="rId10"/>
    <p:sldId id="269" r:id="rId11"/>
    <p:sldId id="261" r:id="rId12"/>
    <p:sldId id="263" r:id="rId13"/>
    <p:sldId id="262"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5"/>
    <a:srgbClr val="F7903B"/>
    <a:srgbClr val="00CC00"/>
    <a:srgbClr val="00FF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EAAC50F-EA55-4072-9C5F-C1EEBA36A930}" type="datetimeFigureOut">
              <a:rPr lang="pl-PL" smtClean="0"/>
              <a:pPr/>
              <a:t>2013-09-07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68110D-4ACF-43BE-A0C7-C378E8D22EC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AC50F-EA55-4072-9C5F-C1EEBA36A930}" type="datetimeFigureOut">
              <a:rPr lang="pl-PL" smtClean="0"/>
              <a:pPr/>
              <a:t>2013-09-07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8110D-4ACF-43BE-A0C7-C378E8D22EC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8000">
                  <a:solidFill>
                    <a:schemeClr val="accent2">
                      <a:satMod val="140000"/>
                    </a:schemeClr>
                  </a:solidFill>
                  <a:prstDash val="solid"/>
                  <a:miter lim="800000"/>
                </a:ln>
                <a:solidFill>
                  <a:schemeClr val="accent6">
                    <a:lumMod val="60000"/>
                    <a:lumOff val="40000"/>
                  </a:schemeClr>
                </a:solidFill>
                <a:effectLst>
                  <a:outerShdw blurRad="25500" dist="23000" dir="7020000" algn="tl">
                    <a:srgbClr val="000000">
                      <a:alpha val="50000"/>
                    </a:srgbClr>
                  </a:outerShdw>
                </a:effectLst>
              </a:rPr>
              <a:t>COMENIUS</a:t>
            </a:r>
            <a:r>
              <a:rPr lang="pl-PL" dirty="0" smtClean="0"/>
              <a:t> </a:t>
            </a:r>
            <a:endParaRPr lang="pl-PL" dirty="0"/>
          </a:p>
        </p:txBody>
      </p:sp>
      <p:pic>
        <p:nvPicPr>
          <p:cNvPr id="7" name="Symbol zastępczy zawartości 6" descr="comenius_en zmniejszone.jpg"/>
          <p:cNvPicPr>
            <a:picLocks noGrp="1" noChangeAspect="1"/>
          </p:cNvPicPr>
          <p:nvPr>
            <p:ph sz="half" idx="1"/>
          </p:nvPr>
        </p:nvPicPr>
        <p:blipFill>
          <a:blip r:embed="rId2" cstate="print"/>
          <a:stretch>
            <a:fillRect/>
          </a:stretch>
        </p:blipFill>
        <p:spPr>
          <a:xfrm>
            <a:off x="1259632" y="1412776"/>
            <a:ext cx="2261998" cy="1341636"/>
          </a:xfrm>
        </p:spPr>
      </p:pic>
      <p:sp>
        <p:nvSpPr>
          <p:cNvPr id="4" name="Symbol zastępczy zawartości 3"/>
          <p:cNvSpPr>
            <a:spLocks noGrp="1"/>
          </p:cNvSpPr>
          <p:nvPr>
            <p:ph sz="half" idx="2"/>
          </p:nvPr>
        </p:nvSpPr>
        <p:spPr>
          <a:xfrm>
            <a:off x="611560" y="2996952"/>
            <a:ext cx="8136904" cy="3384376"/>
          </a:xfrm>
        </p:spPr>
        <p:txBody>
          <a:bodyPr>
            <a:normAutofit fontScale="77500" lnSpcReduction="20000"/>
          </a:bodyPr>
          <a:lstStyle/>
          <a:p>
            <a:pPr algn="ctr">
              <a:buNone/>
            </a:pPr>
            <a:r>
              <a:rPr lang="pl-PL" b="1" dirty="0" smtClean="0">
                <a:solidFill>
                  <a:schemeClr val="accent1">
                    <a:lumMod val="75000"/>
                  </a:schemeClr>
                </a:solidFill>
              </a:rPr>
              <a:t> </a:t>
            </a:r>
            <a:r>
              <a:rPr lang="pl-PL" b="1" dirty="0" smtClean="0">
                <a:solidFill>
                  <a:schemeClr val="accent1">
                    <a:lumMod val="75000"/>
                  </a:schemeClr>
                </a:solidFill>
              </a:rPr>
              <a:t>                          </a:t>
            </a:r>
            <a:r>
              <a:rPr lang="pl-PL" b="1" u="sng" dirty="0" smtClean="0">
                <a:solidFill>
                  <a:schemeClr val="accent1">
                    <a:lumMod val="75000"/>
                  </a:schemeClr>
                </a:solidFill>
              </a:rPr>
              <a:t>PARTNER COUNTRIES</a:t>
            </a:r>
            <a:r>
              <a:rPr lang="pl-PL" b="1" dirty="0" smtClean="0">
                <a:solidFill>
                  <a:schemeClr val="accent1">
                    <a:lumMod val="75000"/>
                  </a:schemeClr>
                </a:solidFill>
              </a:rPr>
              <a:t>:              </a:t>
            </a:r>
            <a:r>
              <a:rPr lang="pl-PL" sz="2300" b="1" dirty="0" smtClean="0">
                <a:solidFill>
                  <a:schemeClr val="accent1">
                    <a:lumMod val="75000"/>
                  </a:schemeClr>
                </a:solidFill>
              </a:rPr>
              <a:t>2011-2013</a:t>
            </a:r>
          </a:p>
          <a:p>
            <a:pPr algn="ctr">
              <a:buNone/>
            </a:pPr>
            <a:endParaRPr lang="pl-PL" b="1" dirty="0" smtClean="0"/>
          </a:p>
          <a:p>
            <a:pPr algn="ctr">
              <a:buNone/>
            </a:pPr>
            <a:r>
              <a:rPr lang="en-US" b="1" dirty="0" err="1" smtClean="0">
                <a:solidFill>
                  <a:schemeClr val="accent6">
                    <a:lumMod val="75000"/>
                  </a:schemeClr>
                </a:solidFill>
              </a:rPr>
              <a:t>Zespół</a:t>
            </a:r>
            <a:r>
              <a:rPr lang="en-US" b="1" dirty="0" smtClean="0">
                <a:solidFill>
                  <a:schemeClr val="accent6">
                    <a:lumMod val="75000"/>
                  </a:schemeClr>
                </a:solidFill>
              </a:rPr>
              <a:t> </a:t>
            </a:r>
            <a:r>
              <a:rPr lang="en-US" b="1" dirty="0" err="1" smtClean="0">
                <a:solidFill>
                  <a:schemeClr val="accent6">
                    <a:lumMod val="75000"/>
                  </a:schemeClr>
                </a:solidFill>
              </a:rPr>
              <a:t>Szkół</a:t>
            </a:r>
            <a:r>
              <a:rPr lang="en-US" b="1" dirty="0" smtClean="0">
                <a:solidFill>
                  <a:schemeClr val="accent6">
                    <a:lumMod val="75000"/>
                  </a:schemeClr>
                </a:solidFill>
              </a:rPr>
              <a:t> w </a:t>
            </a:r>
            <a:r>
              <a:rPr lang="en-US" b="1" dirty="0" err="1" smtClean="0">
                <a:solidFill>
                  <a:schemeClr val="accent6">
                    <a:lumMod val="75000"/>
                  </a:schemeClr>
                </a:solidFill>
              </a:rPr>
              <a:t>Lubostroniu</a:t>
            </a:r>
            <a:r>
              <a:rPr lang="pl-PL" b="1" dirty="0" smtClean="0">
                <a:solidFill>
                  <a:schemeClr val="accent6">
                    <a:lumMod val="75000"/>
                  </a:schemeClr>
                </a:solidFill>
              </a:rPr>
              <a:t> </a:t>
            </a:r>
          </a:p>
          <a:p>
            <a:pPr algn="ctr">
              <a:buNone/>
            </a:pPr>
            <a:r>
              <a:rPr lang="pl-PL" dirty="0" smtClean="0">
                <a:solidFill>
                  <a:schemeClr val="tx2">
                    <a:lumMod val="50000"/>
                  </a:schemeClr>
                </a:solidFill>
              </a:rPr>
              <a:t>Lubostroń </a:t>
            </a:r>
            <a:r>
              <a:rPr lang="pl-PL" dirty="0" smtClean="0">
                <a:solidFill>
                  <a:schemeClr val="tx2">
                    <a:lumMod val="50000"/>
                  </a:schemeClr>
                </a:solidFill>
              </a:rPr>
              <a:t>–Polska</a:t>
            </a:r>
            <a:endParaRPr lang="pl-PL" b="1" dirty="0" smtClean="0">
              <a:solidFill>
                <a:schemeClr val="tx2">
                  <a:lumMod val="50000"/>
                </a:schemeClr>
              </a:solidFill>
            </a:endParaRPr>
          </a:p>
          <a:p>
            <a:pPr algn="ctr">
              <a:buNone/>
            </a:pPr>
            <a:endParaRPr lang="pl-PL" b="1" dirty="0" smtClean="0"/>
          </a:p>
          <a:p>
            <a:pPr algn="ctr">
              <a:buNone/>
            </a:pPr>
            <a:r>
              <a:rPr lang="en-US" b="1" dirty="0" smtClean="0">
                <a:solidFill>
                  <a:schemeClr val="accent6">
                    <a:lumMod val="75000"/>
                  </a:schemeClr>
                </a:solidFill>
              </a:rPr>
              <a:t>I.S.I.S.S</a:t>
            </a:r>
            <a:r>
              <a:rPr lang="en-US" b="1" dirty="0" smtClean="0">
                <a:solidFill>
                  <a:schemeClr val="accent6">
                    <a:lumMod val="75000"/>
                  </a:schemeClr>
                </a:solidFill>
              </a:rPr>
              <a:t>."</a:t>
            </a:r>
            <a:r>
              <a:rPr lang="en-US" b="1" dirty="0" err="1" smtClean="0">
                <a:solidFill>
                  <a:schemeClr val="accent6">
                    <a:lumMod val="75000"/>
                  </a:schemeClr>
                </a:solidFill>
              </a:rPr>
              <a:t>Pacifici</a:t>
            </a:r>
            <a:r>
              <a:rPr lang="en-US" b="1" dirty="0" smtClean="0">
                <a:solidFill>
                  <a:schemeClr val="accent6">
                    <a:lumMod val="75000"/>
                  </a:schemeClr>
                </a:solidFill>
              </a:rPr>
              <a:t> e de </a:t>
            </a:r>
            <a:r>
              <a:rPr lang="en-US" b="1" dirty="0" err="1" smtClean="0">
                <a:solidFill>
                  <a:schemeClr val="accent6">
                    <a:lumMod val="75000"/>
                  </a:schemeClr>
                </a:solidFill>
              </a:rPr>
              <a:t>Magistris</a:t>
            </a:r>
            <a:r>
              <a:rPr lang="en-US" b="1" dirty="0" smtClean="0">
                <a:solidFill>
                  <a:schemeClr val="accent6">
                    <a:lumMod val="75000"/>
                  </a:schemeClr>
                </a:solidFill>
              </a:rPr>
              <a:t>„</a:t>
            </a:r>
            <a:r>
              <a:rPr lang="pl-PL" b="1" dirty="0" smtClean="0"/>
              <a:t> </a:t>
            </a:r>
          </a:p>
          <a:p>
            <a:pPr algn="ctr">
              <a:buNone/>
            </a:pPr>
            <a:r>
              <a:rPr lang="pl-PL" dirty="0" err="1" smtClean="0">
                <a:solidFill>
                  <a:schemeClr val="tx2">
                    <a:lumMod val="50000"/>
                  </a:schemeClr>
                </a:solidFill>
              </a:rPr>
              <a:t>Sezze</a:t>
            </a:r>
            <a:r>
              <a:rPr lang="pl-PL" dirty="0" smtClean="0">
                <a:solidFill>
                  <a:schemeClr val="tx2">
                    <a:lumMod val="50000"/>
                  </a:schemeClr>
                </a:solidFill>
              </a:rPr>
              <a:t> </a:t>
            </a:r>
            <a:r>
              <a:rPr lang="pl-PL" dirty="0" smtClean="0">
                <a:solidFill>
                  <a:schemeClr val="tx2">
                    <a:lumMod val="50000"/>
                  </a:schemeClr>
                </a:solidFill>
              </a:rPr>
              <a:t>–Italia</a:t>
            </a:r>
            <a:endParaRPr lang="pl-PL" b="1" dirty="0" smtClean="0">
              <a:solidFill>
                <a:schemeClr val="tx2">
                  <a:lumMod val="50000"/>
                </a:schemeClr>
              </a:solidFill>
            </a:endParaRPr>
          </a:p>
          <a:p>
            <a:pPr algn="ctr">
              <a:buNone/>
            </a:pPr>
            <a:endParaRPr lang="pl-PL" b="1" dirty="0" smtClean="0"/>
          </a:p>
          <a:p>
            <a:pPr algn="ctr">
              <a:buNone/>
            </a:pPr>
            <a:r>
              <a:rPr lang="en-US" b="1" dirty="0" err="1" smtClean="0">
                <a:solidFill>
                  <a:schemeClr val="accent6">
                    <a:lumMod val="75000"/>
                  </a:schemeClr>
                </a:solidFill>
              </a:rPr>
              <a:t>Střední</a:t>
            </a:r>
            <a:r>
              <a:rPr lang="en-US" b="1" dirty="0" smtClean="0">
                <a:solidFill>
                  <a:schemeClr val="accent6">
                    <a:lumMod val="75000"/>
                  </a:schemeClr>
                </a:solidFill>
              </a:rPr>
              <a:t> </a:t>
            </a:r>
            <a:r>
              <a:rPr lang="en-US" b="1" dirty="0" err="1" smtClean="0">
                <a:solidFill>
                  <a:schemeClr val="accent6">
                    <a:lumMod val="75000"/>
                  </a:schemeClr>
                </a:solidFill>
              </a:rPr>
              <a:t>Průmyslová</a:t>
            </a:r>
            <a:r>
              <a:rPr lang="en-US" b="1" dirty="0" smtClean="0">
                <a:solidFill>
                  <a:schemeClr val="accent6">
                    <a:lumMod val="75000"/>
                  </a:schemeClr>
                </a:solidFill>
              </a:rPr>
              <a:t> </a:t>
            </a:r>
            <a:r>
              <a:rPr lang="en-US" b="1" dirty="0" err="1" smtClean="0">
                <a:solidFill>
                  <a:schemeClr val="accent6">
                    <a:lumMod val="75000"/>
                  </a:schemeClr>
                </a:solidFill>
              </a:rPr>
              <a:t>Škola</a:t>
            </a:r>
            <a:r>
              <a:rPr lang="en-US" b="1" dirty="0" smtClean="0">
                <a:solidFill>
                  <a:schemeClr val="accent6">
                    <a:lumMod val="75000"/>
                  </a:schemeClr>
                </a:solidFill>
              </a:rPr>
              <a:t> </a:t>
            </a:r>
            <a:r>
              <a:rPr lang="en-US" b="1" dirty="0" err="1" smtClean="0">
                <a:solidFill>
                  <a:schemeClr val="accent6">
                    <a:lumMod val="75000"/>
                  </a:schemeClr>
                </a:solidFill>
              </a:rPr>
              <a:t>Stavební</a:t>
            </a:r>
            <a:r>
              <a:rPr lang="pl-PL" b="1" dirty="0" smtClean="0">
                <a:solidFill>
                  <a:schemeClr val="accent6">
                    <a:lumMod val="75000"/>
                  </a:schemeClr>
                </a:solidFill>
              </a:rPr>
              <a:t> </a:t>
            </a:r>
          </a:p>
          <a:p>
            <a:pPr algn="ctr">
              <a:buNone/>
            </a:pPr>
            <a:r>
              <a:rPr lang="pl-PL" dirty="0" err="1" smtClean="0">
                <a:solidFill>
                  <a:schemeClr val="tx2">
                    <a:lumMod val="50000"/>
                  </a:schemeClr>
                </a:solidFill>
              </a:rPr>
              <a:t>Ostrava</a:t>
            </a:r>
            <a:r>
              <a:rPr lang="pl-PL" dirty="0" smtClean="0">
                <a:solidFill>
                  <a:schemeClr val="tx2">
                    <a:lumMod val="50000"/>
                  </a:schemeClr>
                </a:solidFill>
              </a:rPr>
              <a:t> </a:t>
            </a:r>
            <a:r>
              <a:rPr lang="pl-PL" dirty="0" smtClean="0">
                <a:solidFill>
                  <a:schemeClr val="tx2">
                    <a:lumMod val="50000"/>
                  </a:schemeClr>
                </a:solidFill>
              </a:rPr>
              <a:t>- </a:t>
            </a:r>
            <a:r>
              <a:rPr lang="cs-CZ" dirty="0" smtClean="0">
                <a:solidFill>
                  <a:schemeClr val="tx2">
                    <a:lumMod val="50000"/>
                  </a:schemeClr>
                </a:solidFill>
              </a:rPr>
              <a:t>Česká Republika</a:t>
            </a:r>
            <a:endParaRPr lang="pl-PL" dirty="0" smtClean="0">
              <a:solidFill>
                <a:schemeClr val="tx2">
                  <a:lumMod val="50000"/>
                </a:schemeClr>
              </a:solidFill>
            </a:endParaRPr>
          </a:p>
          <a:p>
            <a:pPr>
              <a:buNone/>
            </a:pPr>
            <a:endParaRPr lang="pl-PL" dirty="0"/>
          </a:p>
        </p:txBody>
      </p:sp>
      <p:pic>
        <p:nvPicPr>
          <p:cNvPr id="1026" name="Picture 2" descr="C:\Users\SAMSUNG\Desktop\szkoła\COMENIUS 2011\wizyta w Polsce 16-21.10.2012\FOTKI -wizyta\100_2397 - Kopia.JPG"/>
          <p:cNvPicPr>
            <a:picLocks noChangeAspect="1" noChangeArrowheads="1"/>
          </p:cNvPicPr>
          <p:nvPr/>
        </p:nvPicPr>
        <p:blipFill>
          <a:blip r:embed="rId3" cstate="print"/>
          <a:srcRect/>
          <a:stretch>
            <a:fillRect/>
          </a:stretch>
        </p:blipFill>
        <p:spPr bwMode="auto">
          <a:xfrm>
            <a:off x="3707904" y="1124744"/>
            <a:ext cx="4940598" cy="184068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100_1155.JPG"/>
          <p:cNvPicPr>
            <a:picLocks noGrp="1" noChangeAspect="1"/>
          </p:cNvPicPr>
          <p:nvPr>
            <p:ph idx="1"/>
          </p:nvPr>
        </p:nvPicPr>
        <p:blipFill>
          <a:blip r:embed="rId2" cstate="print"/>
          <a:stretch>
            <a:fillRect/>
          </a:stretch>
        </p:blipFill>
        <p:spPr>
          <a:xfrm>
            <a:off x="395536" y="188640"/>
            <a:ext cx="8424936" cy="631870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3131840" y="1417638"/>
            <a:ext cx="2880320" cy="715218"/>
          </a:xfrm>
        </p:spPr>
        <p:txBody>
          <a:bodyPr>
            <a:normAutofit fontScale="90000"/>
          </a:bodyPr>
          <a:lstStyle/>
          <a:p>
            <a:endParaRPr lang="pl-PL" dirty="0"/>
          </a:p>
        </p:txBody>
      </p:sp>
      <p:pic>
        <p:nvPicPr>
          <p:cNvPr id="4" name="Symbol zastępczy zawartości 3" descr="logo comenius zmienione przez IT.jpg"/>
          <p:cNvPicPr>
            <a:picLocks noGrp="1" noChangeAspect="1"/>
          </p:cNvPicPr>
          <p:nvPr>
            <p:ph idx="1"/>
          </p:nvPr>
        </p:nvPicPr>
        <p:blipFill>
          <a:blip r:embed="rId2" cstate="print"/>
          <a:stretch>
            <a:fillRect/>
          </a:stretch>
        </p:blipFill>
        <p:spPr>
          <a:xfrm>
            <a:off x="2195736" y="404664"/>
            <a:ext cx="4419972" cy="4419972"/>
          </a:xfrm>
        </p:spPr>
      </p:pic>
      <p:sp>
        <p:nvSpPr>
          <p:cNvPr id="6" name="pole tekstowe 5"/>
          <p:cNvSpPr txBox="1"/>
          <p:nvPr/>
        </p:nvSpPr>
        <p:spPr>
          <a:xfrm>
            <a:off x="1259632" y="4941168"/>
            <a:ext cx="6264696" cy="1600438"/>
          </a:xfrm>
          <a:prstGeom prst="rect">
            <a:avLst/>
          </a:prstGeom>
          <a:noFill/>
        </p:spPr>
        <p:txBody>
          <a:bodyPr wrap="square" rtlCol="0">
            <a:spAutoFit/>
          </a:bodyPr>
          <a:lstStyle/>
          <a:p>
            <a:pPr algn="ctr"/>
            <a:r>
              <a:rPr lang="pl-PL" sz="2800" b="1"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rPr>
              <a:t>Postać na logo zaprojektowana jest przez uczniów naszej szkoły, </a:t>
            </a:r>
          </a:p>
          <a:p>
            <a:pPr algn="ctr"/>
            <a:r>
              <a:rPr lang="pl-PL" sz="2800" b="1"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rPr>
              <a:t>a jej oprawa przez Włochów. </a:t>
            </a:r>
          </a:p>
          <a:p>
            <a:pPr algn="ctr"/>
            <a:r>
              <a:rPr lang="pl-PL" sz="1400" dirty="0" err="1" smtClean="0">
                <a:ln w="18000">
                  <a:solidFill>
                    <a:schemeClr val="tx1"/>
                  </a:solidFill>
                  <a:prstDash val="solid"/>
                  <a:miter lim="800000"/>
                </a:ln>
                <a:solidFill>
                  <a:schemeClr val="tx2"/>
                </a:solidFill>
                <a:effectLst>
                  <a:outerShdw blurRad="25500" dist="23000" dir="7020000" algn="tl">
                    <a:srgbClr val="000000">
                      <a:alpha val="50000"/>
                    </a:srgbClr>
                  </a:outerShdw>
                </a:effectLst>
              </a:rPr>
              <a:t>The</a:t>
            </a:r>
            <a:r>
              <a:rPr lang="pl-PL" sz="1400" dirty="0" smtClean="0">
                <a:ln w="18000">
                  <a:solidFill>
                    <a:schemeClr val="tx1"/>
                  </a:solidFill>
                  <a:prstDash val="solid"/>
                  <a:miter lim="800000"/>
                </a:ln>
                <a:solidFill>
                  <a:schemeClr val="tx2"/>
                </a:solidFill>
                <a:effectLst>
                  <a:outerShdw blurRad="25500" dist="23000" dir="7020000" algn="tl">
                    <a:srgbClr val="000000">
                      <a:alpha val="50000"/>
                    </a:srgbClr>
                  </a:outerShdw>
                </a:effectLst>
              </a:rPr>
              <a:t> figur on </a:t>
            </a:r>
            <a:r>
              <a:rPr lang="pl-PL" sz="1400" dirty="0" err="1" smtClean="0">
                <a:ln w="18000">
                  <a:solidFill>
                    <a:schemeClr val="tx1"/>
                  </a:solidFill>
                  <a:prstDash val="solid"/>
                  <a:miter lim="800000"/>
                </a:ln>
                <a:solidFill>
                  <a:schemeClr val="tx2"/>
                </a:solidFill>
                <a:effectLst>
                  <a:outerShdw blurRad="25500" dist="23000" dir="7020000" algn="tl">
                    <a:srgbClr val="000000">
                      <a:alpha val="50000"/>
                    </a:srgbClr>
                  </a:outerShdw>
                </a:effectLst>
              </a:rPr>
              <a:t>the</a:t>
            </a:r>
            <a:r>
              <a:rPr lang="pl-PL" sz="1400" dirty="0" smtClean="0">
                <a:ln w="18000">
                  <a:solidFill>
                    <a:schemeClr val="tx1"/>
                  </a:solidFill>
                  <a:prstDash val="solid"/>
                  <a:miter lim="800000"/>
                </a:ln>
                <a:solidFill>
                  <a:schemeClr val="tx2"/>
                </a:solidFill>
                <a:effectLst>
                  <a:outerShdw blurRad="25500" dist="23000" dir="7020000" algn="tl">
                    <a:srgbClr val="000000">
                      <a:alpha val="50000"/>
                    </a:srgbClr>
                  </a:outerShdw>
                </a:effectLst>
              </a:rPr>
              <a:t> logo </a:t>
            </a:r>
            <a:r>
              <a:rPr lang="pl-PL" sz="1400" dirty="0" err="1" smtClean="0">
                <a:ln w="18000">
                  <a:solidFill>
                    <a:schemeClr val="tx1"/>
                  </a:solidFill>
                  <a:prstDash val="solid"/>
                  <a:miter lim="800000"/>
                </a:ln>
                <a:solidFill>
                  <a:schemeClr val="tx2"/>
                </a:solidFill>
                <a:effectLst>
                  <a:outerShdw blurRad="25500" dist="23000" dir="7020000" algn="tl">
                    <a:srgbClr val="000000">
                      <a:alpha val="50000"/>
                    </a:srgbClr>
                  </a:outerShdw>
                </a:effectLst>
              </a:rPr>
              <a:t>is</a:t>
            </a:r>
            <a:r>
              <a:rPr lang="pl-PL" sz="1400" dirty="0" smtClean="0">
                <a:ln w="18000">
                  <a:solidFill>
                    <a:schemeClr val="tx1"/>
                  </a:solidFill>
                  <a:prstDash val="solid"/>
                  <a:miter lim="800000"/>
                </a:ln>
                <a:solidFill>
                  <a:schemeClr val="tx2"/>
                </a:solidFill>
                <a:effectLst>
                  <a:outerShdw blurRad="25500" dist="23000" dir="7020000" algn="tl">
                    <a:srgbClr val="000000">
                      <a:alpha val="50000"/>
                    </a:srgbClr>
                  </a:outerShdw>
                </a:effectLst>
              </a:rPr>
              <a:t>  </a:t>
            </a:r>
            <a:r>
              <a:rPr lang="pl-PL" sz="1400" dirty="0" err="1" smtClean="0">
                <a:ln w="18000">
                  <a:solidFill>
                    <a:schemeClr val="tx1"/>
                  </a:solidFill>
                  <a:prstDash val="solid"/>
                  <a:miter lim="800000"/>
                </a:ln>
                <a:solidFill>
                  <a:schemeClr val="tx2"/>
                </a:solidFill>
                <a:effectLst>
                  <a:outerShdw blurRad="25500" dist="23000" dir="7020000" algn="tl">
                    <a:srgbClr val="000000">
                      <a:alpha val="50000"/>
                    </a:srgbClr>
                  </a:outerShdw>
                </a:effectLst>
              </a:rPr>
              <a:t>designed</a:t>
            </a:r>
            <a:r>
              <a:rPr lang="pl-PL" sz="1400" dirty="0" smtClean="0">
                <a:ln w="18000">
                  <a:solidFill>
                    <a:schemeClr val="tx1"/>
                  </a:solidFill>
                  <a:prstDash val="solid"/>
                  <a:miter lim="800000"/>
                </a:ln>
                <a:solidFill>
                  <a:schemeClr val="tx2"/>
                </a:solidFill>
                <a:effectLst>
                  <a:outerShdw blurRad="25500" dist="23000" dir="7020000" algn="tl">
                    <a:srgbClr val="000000">
                      <a:alpha val="50000"/>
                    </a:srgbClr>
                  </a:outerShdw>
                </a:effectLst>
              </a:rPr>
              <a:t> by </a:t>
            </a:r>
            <a:r>
              <a:rPr lang="pl-PL" sz="1400" dirty="0" err="1" smtClean="0">
                <a:ln w="18000">
                  <a:solidFill>
                    <a:schemeClr val="tx1"/>
                  </a:solidFill>
                  <a:prstDash val="solid"/>
                  <a:miter lim="800000"/>
                </a:ln>
                <a:solidFill>
                  <a:schemeClr val="tx2"/>
                </a:solidFill>
                <a:effectLst>
                  <a:outerShdw blurRad="25500" dist="23000" dir="7020000" algn="tl">
                    <a:srgbClr val="000000">
                      <a:alpha val="50000"/>
                    </a:srgbClr>
                  </a:outerShdw>
                </a:effectLst>
              </a:rPr>
              <a:t>Polish</a:t>
            </a:r>
            <a:r>
              <a:rPr lang="pl-PL" sz="1400" dirty="0" smtClean="0">
                <a:ln w="18000">
                  <a:solidFill>
                    <a:schemeClr val="tx1"/>
                  </a:solidFill>
                  <a:prstDash val="solid"/>
                  <a:miter lim="800000"/>
                </a:ln>
                <a:solidFill>
                  <a:schemeClr val="tx2"/>
                </a:solidFill>
                <a:effectLst>
                  <a:outerShdw blurRad="25500" dist="23000" dir="7020000" algn="tl">
                    <a:srgbClr val="000000">
                      <a:alpha val="50000"/>
                    </a:srgbClr>
                  </a:outerShdw>
                </a:effectLst>
              </a:rPr>
              <a:t> </a:t>
            </a:r>
            <a:r>
              <a:rPr lang="pl-PL" sz="1400" dirty="0" err="1" smtClean="0">
                <a:ln w="18000">
                  <a:solidFill>
                    <a:schemeClr val="tx1"/>
                  </a:solidFill>
                  <a:prstDash val="solid"/>
                  <a:miter lim="800000"/>
                </a:ln>
                <a:solidFill>
                  <a:schemeClr val="tx2"/>
                </a:solidFill>
                <a:effectLst>
                  <a:outerShdw blurRad="25500" dist="23000" dir="7020000" algn="tl">
                    <a:srgbClr val="000000">
                      <a:alpha val="50000"/>
                    </a:srgbClr>
                  </a:outerShdw>
                </a:effectLst>
              </a:rPr>
              <a:t>students</a:t>
            </a:r>
            <a:r>
              <a:rPr lang="pl-PL" sz="1400" dirty="0" smtClean="0">
                <a:ln w="18000">
                  <a:solidFill>
                    <a:schemeClr val="tx1"/>
                  </a:solidFill>
                  <a:prstDash val="solid"/>
                  <a:miter lim="800000"/>
                </a:ln>
                <a:solidFill>
                  <a:schemeClr val="tx2"/>
                </a:solidFill>
                <a:effectLst>
                  <a:outerShdw blurRad="25500" dist="23000" dir="7020000" algn="tl">
                    <a:srgbClr val="000000">
                      <a:alpha val="50000"/>
                    </a:srgbClr>
                  </a:outerShdw>
                </a:effectLst>
              </a:rPr>
              <a:t> and </a:t>
            </a:r>
            <a:r>
              <a:rPr lang="pl-PL" sz="1400" dirty="0" err="1" smtClean="0">
                <a:ln w="18000">
                  <a:solidFill>
                    <a:schemeClr val="tx1"/>
                  </a:solidFill>
                  <a:prstDash val="solid"/>
                  <a:miter lim="800000"/>
                </a:ln>
                <a:solidFill>
                  <a:schemeClr val="tx2"/>
                </a:solidFill>
                <a:effectLst>
                  <a:outerShdw blurRad="25500" dist="23000" dir="7020000" algn="tl">
                    <a:srgbClr val="000000">
                      <a:alpha val="50000"/>
                    </a:srgbClr>
                  </a:outerShdw>
                </a:effectLst>
              </a:rPr>
              <a:t>the</a:t>
            </a:r>
            <a:r>
              <a:rPr lang="pl-PL" sz="1400" dirty="0" smtClean="0">
                <a:ln w="18000">
                  <a:solidFill>
                    <a:schemeClr val="tx1"/>
                  </a:solidFill>
                  <a:prstDash val="solid"/>
                  <a:miter lim="800000"/>
                </a:ln>
                <a:solidFill>
                  <a:schemeClr val="tx2"/>
                </a:solidFill>
                <a:effectLst>
                  <a:outerShdw blurRad="25500" dist="23000" dir="7020000" algn="tl">
                    <a:srgbClr val="000000">
                      <a:alpha val="50000"/>
                    </a:srgbClr>
                  </a:outerShdw>
                </a:effectLst>
              </a:rPr>
              <a:t> </a:t>
            </a:r>
            <a:r>
              <a:rPr lang="pl-PL" sz="1400" dirty="0" err="1" smtClean="0">
                <a:ln w="18000">
                  <a:solidFill>
                    <a:schemeClr val="tx1"/>
                  </a:solidFill>
                  <a:prstDash val="solid"/>
                  <a:miter lim="800000"/>
                </a:ln>
                <a:solidFill>
                  <a:schemeClr val="tx2"/>
                </a:solidFill>
                <a:effectLst>
                  <a:outerShdw blurRad="25500" dist="23000" dir="7020000" algn="tl">
                    <a:srgbClr val="000000">
                      <a:alpha val="50000"/>
                    </a:srgbClr>
                  </a:outerShdw>
                </a:effectLst>
              </a:rPr>
              <a:t>frame</a:t>
            </a:r>
            <a:r>
              <a:rPr lang="pl-PL" sz="1400" dirty="0" smtClean="0">
                <a:ln w="18000">
                  <a:solidFill>
                    <a:schemeClr val="tx1"/>
                  </a:solidFill>
                  <a:prstDash val="solid"/>
                  <a:miter lim="800000"/>
                </a:ln>
                <a:solidFill>
                  <a:schemeClr val="tx2"/>
                </a:solidFill>
                <a:effectLst>
                  <a:outerShdw blurRad="25500" dist="23000" dir="7020000" algn="tl">
                    <a:srgbClr val="000000">
                      <a:alpha val="50000"/>
                    </a:srgbClr>
                  </a:outerShdw>
                </a:effectLst>
              </a:rPr>
              <a:t> by </a:t>
            </a:r>
            <a:r>
              <a:rPr lang="pl-PL" sz="1400" dirty="0" err="1" smtClean="0">
                <a:ln w="18000">
                  <a:solidFill>
                    <a:schemeClr val="tx1"/>
                  </a:solidFill>
                  <a:prstDash val="solid"/>
                  <a:miter lim="800000"/>
                </a:ln>
                <a:solidFill>
                  <a:schemeClr val="tx2"/>
                </a:solidFill>
                <a:effectLst>
                  <a:outerShdw blurRad="25500" dist="23000" dir="7020000" algn="tl">
                    <a:srgbClr val="000000">
                      <a:alpha val="50000"/>
                    </a:srgbClr>
                  </a:outerShdw>
                </a:effectLst>
              </a:rPr>
              <a:t>Italians</a:t>
            </a:r>
            <a:r>
              <a:rPr lang="pl-PL" sz="1400" dirty="0" smtClean="0">
                <a:ln w="18000">
                  <a:solidFill>
                    <a:schemeClr val="tx1"/>
                  </a:solidFill>
                  <a:prstDash val="solid"/>
                  <a:miter lim="800000"/>
                </a:ln>
                <a:solidFill>
                  <a:schemeClr val="tx2"/>
                </a:solidFill>
                <a:effectLst>
                  <a:outerShdw blurRad="25500" dist="23000" dir="7020000" algn="tl">
                    <a:srgbClr val="000000">
                      <a:alpha val="50000"/>
                    </a:srgbClr>
                  </a:outerShdw>
                </a:effectLst>
              </a:rPr>
              <a:t>.</a:t>
            </a:r>
            <a:endParaRPr lang="pl-PL" sz="1400" dirty="0">
              <a:ln w="18000">
                <a:solidFill>
                  <a:schemeClr val="tx1"/>
                </a:solidFill>
                <a:prstDash val="solid"/>
                <a:miter lim="800000"/>
              </a:ln>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8229600" cy="5314602"/>
          </a:xfrm>
          <a:ln w="57150"/>
        </p:spPr>
        <p:style>
          <a:lnRef idx="2">
            <a:schemeClr val="accent2"/>
          </a:lnRef>
          <a:fillRef idx="1">
            <a:schemeClr val="lt1"/>
          </a:fillRef>
          <a:effectRef idx="0">
            <a:schemeClr val="accent2"/>
          </a:effectRef>
          <a:fontRef idx="minor">
            <a:schemeClr val="dk1"/>
          </a:fontRef>
        </p:style>
        <p:txBody>
          <a:bodyPr>
            <a:normAutofit/>
          </a:bodyPr>
          <a:lstStyle/>
          <a:p>
            <a: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Nasza reprezentacja brała dział</a:t>
            </a:r>
            <a:b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br>
            <a: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w obchodach 60-lecia</a:t>
            </a:r>
            <a:r>
              <a:rPr lang="pl-PL" dirty="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
            </a:r>
            <a:br>
              <a:rPr lang="pl-PL" dirty="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br>
            <a: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szkoły partnerskiej.</a:t>
            </a:r>
            <a:b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br>
            <a: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Były  wyst</a:t>
            </a:r>
            <a:r>
              <a:rPr lang="pl-PL" dirty="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ę</a:t>
            </a:r>
            <a: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py </a:t>
            </a:r>
            <a:r>
              <a:rPr lang="pl-PL" dirty="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uczniów i nauczycieli, m.in. ś</a:t>
            </a:r>
            <a: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piewy</a:t>
            </a:r>
            <a:r>
              <a:rPr lang="pl-PL" dirty="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tańce, kabarety.</a:t>
            </a:r>
            <a:b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br>
            <a: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t/>
            </a:r>
            <a:br>
              <a:rPr lang="pl-PL" dirty="0" smtClean="0">
                <a:ln w="18000">
                  <a:solidFill>
                    <a:schemeClr val="accent3">
                      <a:lumMod val="50000"/>
                    </a:schemeClr>
                  </a:solidFill>
                  <a:prstDash val="solid"/>
                  <a:miter lim="800000"/>
                </a:ln>
                <a:solidFill>
                  <a:schemeClr val="accent3"/>
                </a:solidFill>
                <a:effectLst>
                  <a:outerShdw blurRad="25500" dist="23000" dir="7020000" algn="tl">
                    <a:srgbClr val="000000">
                      <a:alpha val="50000"/>
                    </a:srgbClr>
                  </a:outerShdw>
                </a:effectLst>
              </a:rPr>
            </a:b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Our</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representation</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took</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place on 60th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anniversary</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of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school</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in</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Ostrava</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There</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were</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performances</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cabarets</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 </a:t>
            </a:r>
            <a:r>
              <a:rPr lang="pl-PL" sz="1400" dirty="0" err="1"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dances</a:t>
            </a:r>
            <a:r>
              <a:rPr lang="pl-PL" sz="1400" dirty="0" smtClean="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rPr>
              <a:t>.</a:t>
            </a:r>
            <a:endParaRPr lang="pl-PL" dirty="0">
              <a:ln w="18000">
                <a:solidFill>
                  <a:schemeClr val="tx2">
                    <a:lumMod val="50000"/>
                  </a:schemeClr>
                </a:solidFill>
                <a:prstDash val="solid"/>
                <a:miter lim="800000"/>
              </a:ln>
              <a:solidFill>
                <a:schemeClr val="accent3"/>
              </a:solidFill>
              <a:effectLst>
                <a:outerShdw blurRad="25500" dist="23000" dir="7020000" algn="tl">
                  <a:srgbClr val="000000">
                    <a:alpha val="5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764704"/>
            <a:ext cx="8229600" cy="4954562"/>
          </a:xfrm>
          <a:ln w="57150"/>
        </p:spPr>
        <p:style>
          <a:lnRef idx="2">
            <a:schemeClr val="accent3"/>
          </a:lnRef>
          <a:fillRef idx="1">
            <a:schemeClr val="lt1"/>
          </a:fillRef>
          <a:effectRef idx="0">
            <a:schemeClr val="accent3"/>
          </a:effectRef>
          <a:fontRef idx="minor">
            <a:schemeClr val="dk1"/>
          </a:fontRef>
        </p:style>
        <p:txBody>
          <a:bodyPr>
            <a:normAutofit/>
          </a:bodyPr>
          <a:lstStyle/>
          <a:p>
            <a:pPr>
              <a:lnSpc>
                <a:spcPct val="150000"/>
              </a:lnSpc>
            </a:pPr>
            <a:r>
              <a:rPr lang="pl-PL"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Uczestnicy </a:t>
            </a:r>
            <a:r>
              <a:rPr lang="pl-PL"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mieli </a:t>
            </a:r>
            <a:r>
              <a:rPr lang="pl-PL"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możliwość </a:t>
            </a:r>
            <a:r>
              <a:rPr lang="pl-PL"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poznania kultury i architektury Czech podczas </a:t>
            </a:r>
            <a:r>
              <a:rPr lang="pl-PL"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wycieczki  po </a:t>
            </a:r>
            <a:r>
              <a:rPr lang="pl-PL" sz="3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Ostravie</a:t>
            </a:r>
            <a:r>
              <a:rPr lang="pl-PL"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 </a:t>
            </a:r>
            <a:br>
              <a:rPr lang="pl-PL"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br>
            <a:r>
              <a:rPr lang="pl-PL"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To była wspaniała przygoda!</a:t>
            </a:r>
            <a:r>
              <a:rPr lang="pl-PL"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
            </a:r>
            <a:br>
              <a:rPr lang="pl-PL"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br>
            <a:r>
              <a:rPr lang="pl-PL" sz="1600" dirty="0" smtClean="0">
                <a:ln w="31550" cmpd="sng">
                  <a:solidFill>
                    <a:srgbClr val="002060"/>
                  </a:solidFill>
                  <a:prstDash val="solid"/>
                </a:ln>
                <a:solidFill>
                  <a:schemeClr val="accent3">
                    <a:lumMod val="20000"/>
                    <a:lumOff val="80000"/>
                  </a:schemeClr>
                </a:solidFill>
              </a:rPr>
              <a:t>All </a:t>
            </a:r>
            <a:r>
              <a:rPr lang="pl-PL" sz="1600" dirty="0" err="1" smtClean="0">
                <a:ln w="31550" cmpd="sng">
                  <a:solidFill>
                    <a:srgbClr val="002060"/>
                  </a:solidFill>
                  <a:prstDash val="solid"/>
                </a:ln>
                <a:solidFill>
                  <a:schemeClr val="accent3">
                    <a:lumMod val="20000"/>
                    <a:lumOff val="80000"/>
                  </a:schemeClr>
                </a:solidFill>
              </a:rPr>
              <a:t>participants</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could</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learn</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the</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cultura</a:t>
            </a:r>
            <a:r>
              <a:rPr lang="pl-PL" sz="1600" dirty="0" smtClean="0">
                <a:ln w="31550" cmpd="sng">
                  <a:solidFill>
                    <a:srgbClr val="002060"/>
                  </a:solidFill>
                  <a:prstDash val="solid"/>
                </a:ln>
                <a:solidFill>
                  <a:schemeClr val="accent3">
                    <a:lumMod val="20000"/>
                    <a:lumOff val="80000"/>
                  </a:schemeClr>
                </a:solidFill>
              </a:rPr>
              <a:t> and </a:t>
            </a:r>
            <a:r>
              <a:rPr lang="pl-PL" sz="1600" dirty="0" err="1" smtClean="0">
                <a:ln w="31550" cmpd="sng">
                  <a:solidFill>
                    <a:srgbClr val="002060"/>
                  </a:solidFill>
                  <a:prstDash val="solid"/>
                </a:ln>
                <a:solidFill>
                  <a:schemeClr val="accent3">
                    <a:lumMod val="20000"/>
                    <a:lumOff val="80000"/>
                  </a:schemeClr>
                </a:solidFill>
              </a:rPr>
              <a:t>architecture</a:t>
            </a:r>
            <a:r>
              <a:rPr lang="pl-PL" sz="1600" dirty="0" smtClean="0">
                <a:ln w="31550" cmpd="sng">
                  <a:solidFill>
                    <a:srgbClr val="002060"/>
                  </a:solidFill>
                  <a:prstDash val="solid"/>
                </a:ln>
                <a:solidFill>
                  <a:schemeClr val="accent3">
                    <a:lumMod val="20000"/>
                    <a:lumOff val="80000"/>
                  </a:schemeClr>
                </a:solidFill>
              </a:rPr>
              <a:t> of Czech Republic </a:t>
            </a:r>
            <a:r>
              <a:rPr lang="pl-PL" sz="1600" dirty="0" err="1" smtClean="0">
                <a:ln w="31550" cmpd="sng">
                  <a:solidFill>
                    <a:srgbClr val="002060"/>
                  </a:solidFill>
                  <a:prstDash val="solid"/>
                </a:ln>
                <a:solidFill>
                  <a:schemeClr val="accent3">
                    <a:lumMod val="20000"/>
                    <a:lumOff val="80000"/>
                  </a:schemeClr>
                </a:solidFill>
              </a:rPr>
              <a:t>during</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the</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trip</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in</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Ostrava</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The</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trip</a:t>
            </a:r>
            <a:r>
              <a:rPr lang="pl-PL" sz="1600" smtClean="0">
                <a:ln w="31550" cmpd="sng">
                  <a:solidFill>
                    <a:srgbClr val="002060"/>
                  </a:solidFill>
                  <a:prstDash val="solid"/>
                </a:ln>
                <a:solidFill>
                  <a:schemeClr val="accent3">
                    <a:lumMod val="20000"/>
                    <a:lumOff val="80000"/>
                  </a:schemeClr>
                </a:solidFill>
              </a:rPr>
              <a:t> was a wonderful</a:t>
            </a:r>
            <a:r>
              <a:rPr lang="pl-PL" sz="1600" dirty="0" smtClean="0">
                <a:ln w="31550" cmpd="sng">
                  <a:solidFill>
                    <a:srgbClr val="002060"/>
                  </a:solidFill>
                  <a:prstDash val="solid"/>
                </a:ln>
                <a:solidFill>
                  <a:schemeClr val="accent3">
                    <a:lumMod val="20000"/>
                    <a:lumOff val="80000"/>
                  </a:schemeClr>
                </a:solidFill>
              </a:rPr>
              <a:t> </a:t>
            </a:r>
            <a:r>
              <a:rPr lang="pl-PL" sz="1600" dirty="0" err="1" smtClean="0">
                <a:ln w="31550" cmpd="sng">
                  <a:solidFill>
                    <a:srgbClr val="002060"/>
                  </a:solidFill>
                  <a:prstDash val="solid"/>
                </a:ln>
                <a:solidFill>
                  <a:schemeClr val="accent3">
                    <a:lumMod val="20000"/>
                    <a:lumOff val="80000"/>
                  </a:schemeClr>
                </a:solidFill>
              </a:rPr>
              <a:t>adventure</a:t>
            </a:r>
            <a:r>
              <a:rPr lang="pl-PL" sz="1600" dirty="0" smtClean="0">
                <a:ln w="31550" cmpd="sng">
                  <a:solidFill>
                    <a:srgbClr val="002060"/>
                  </a:solidFill>
                  <a:prstDash val="solid"/>
                </a:ln>
                <a:solidFill>
                  <a:schemeClr val="accent3">
                    <a:lumMod val="20000"/>
                    <a:lumOff val="80000"/>
                  </a:schemeClr>
                </a:solidFill>
              </a:rPr>
              <a:t>!</a:t>
            </a:r>
            <a:endParaRPr lang="pl-PL" sz="1600" dirty="0">
              <a:ln w="31550" cmpd="sng">
                <a:solidFill>
                  <a:srgbClr val="002060"/>
                </a:solidFill>
                <a:prstDash val="solid"/>
              </a:ln>
              <a:solidFill>
                <a:schemeClr val="accent3">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764704"/>
            <a:ext cx="7772400" cy="2952328"/>
          </a:xfrm>
        </p:spPr>
        <p:style>
          <a:lnRef idx="1">
            <a:schemeClr val="accent3"/>
          </a:lnRef>
          <a:fillRef idx="2">
            <a:schemeClr val="accent3"/>
          </a:fillRef>
          <a:effectRef idx="1">
            <a:schemeClr val="accent3"/>
          </a:effectRef>
          <a:fontRef idx="minor">
            <a:schemeClr val="dk1"/>
          </a:fontRef>
        </p:style>
        <p:txBody>
          <a:bodyPr/>
          <a:lstStyle/>
          <a:p>
            <a:pPr algn="l"/>
            <a:r>
              <a:rPr lang="pl-PL" sz="2000" b="1" dirty="0" smtClean="0">
                <a:ln w="18000">
                  <a:solidFill>
                    <a:schemeClr val="accent1">
                      <a:lumMod val="50000"/>
                    </a:schemeClr>
                  </a:solidFill>
                  <a:prstDash val="solid"/>
                  <a:miter lim="800000"/>
                </a:ln>
                <a:solidFill>
                  <a:srgbClr val="C00000"/>
                </a:solidFill>
                <a:effectLst>
                  <a:outerShdw blurRad="25500" dist="23000" dir="7020000" algn="tl">
                    <a:srgbClr val="000000">
                      <a:alpha val="50000"/>
                    </a:srgbClr>
                  </a:outerShdw>
                </a:effectLst>
              </a:rPr>
              <a:t>POLISH </a:t>
            </a:r>
            <a:r>
              <a:rPr lang="pl-PL" sz="2000" b="1" dirty="0" err="1" smtClean="0">
                <a:ln w="18000">
                  <a:solidFill>
                    <a:schemeClr val="accent1">
                      <a:lumMod val="50000"/>
                    </a:schemeClr>
                  </a:solidFill>
                  <a:prstDash val="solid"/>
                  <a:miter lim="800000"/>
                </a:ln>
                <a:solidFill>
                  <a:srgbClr val="C00000"/>
                </a:solidFill>
                <a:effectLst>
                  <a:outerShdw blurRad="25500" dist="23000" dir="7020000" algn="tl">
                    <a:srgbClr val="000000">
                      <a:alpha val="50000"/>
                    </a:srgbClr>
                  </a:outerShdw>
                </a:effectLst>
              </a:rPr>
              <a:t>GROUP’S</a:t>
            </a:r>
            <a:r>
              <a:rPr lang="pl-PL" sz="2000" b="1" dirty="0" smtClean="0">
                <a:ln w="18000">
                  <a:solidFill>
                    <a:schemeClr val="accent1">
                      <a:lumMod val="50000"/>
                    </a:schemeClr>
                  </a:solidFill>
                  <a:prstDash val="solid"/>
                  <a:miter lim="800000"/>
                </a:ln>
                <a:solidFill>
                  <a:srgbClr val="C00000"/>
                </a:solidFill>
                <a:effectLst>
                  <a:outerShdw blurRad="25500" dist="23000" dir="7020000" algn="tl">
                    <a:srgbClr val="000000">
                      <a:alpha val="50000"/>
                    </a:srgbClr>
                  </a:outerShdw>
                </a:effectLst>
              </a:rPr>
              <a:t> MEMORIES…</a:t>
            </a:r>
            <a:r>
              <a:rPr lang="pl-PL" sz="5400" b="1" dirty="0" smtClean="0">
                <a:ln w="18000">
                  <a:solidFill>
                    <a:schemeClr val="accent1">
                      <a:lumMod val="50000"/>
                    </a:schemeClr>
                  </a:solidFill>
                  <a:prstDash val="solid"/>
                  <a:miter lim="800000"/>
                </a:ln>
                <a:solidFill>
                  <a:schemeClr val="accent2"/>
                </a:solidFill>
                <a:effectLst>
                  <a:outerShdw blurRad="25500" dist="23000" dir="7020000" algn="tl">
                    <a:srgbClr val="000000">
                      <a:alpha val="50000"/>
                    </a:srgbClr>
                  </a:outerShdw>
                </a:effectLst>
              </a:rPr>
              <a:t/>
            </a:r>
            <a:br>
              <a:rPr lang="pl-PL" sz="5400" b="1" dirty="0" smtClean="0">
                <a:ln w="18000">
                  <a:solidFill>
                    <a:schemeClr val="accent1">
                      <a:lumMod val="50000"/>
                    </a:schemeClr>
                  </a:solidFill>
                  <a:prstDash val="solid"/>
                  <a:miter lim="800000"/>
                </a:ln>
                <a:solidFill>
                  <a:schemeClr val="accent2"/>
                </a:solidFill>
                <a:effectLst>
                  <a:outerShdw blurRad="25500" dist="23000" dir="7020000" algn="tl">
                    <a:srgbClr val="000000">
                      <a:alpha val="50000"/>
                    </a:srgbClr>
                  </a:outerShdw>
                </a:effectLst>
              </a:rPr>
            </a:br>
            <a:r>
              <a:rPr lang="pl-PL" sz="5400" b="1" dirty="0" smtClean="0">
                <a:ln w="18000">
                  <a:solidFill>
                    <a:schemeClr val="accent1">
                      <a:lumMod val="50000"/>
                    </a:schemeClr>
                  </a:solidFill>
                  <a:prstDash val="solid"/>
                  <a:miter lim="800000"/>
                </a:ln>
                <a:solidFill>
                  <a:schemeClr val="accent2"/>
                </a:solidFill>
                <a:effectLst>
                  <a:outerShdw blurRad="25500" dist="23000" dir="7020000" algn="tl">
                    <a:srgbClr val="000000">
                      <a:alpha val="50000"/>
                    </a:srgbClr>
                  </a:outerShdw>
                </a:effectLst>
              </a:rPr>
              <a:t>        Czechy- </a:t>
            </a:r>
            <a:r>
              <a:rPr lang="pl-PL" sz="5400" b="1" dirty="0" err="1" smtClean="0">
                <a:ln w="18000">
                  <a:solidFill>
                    <a:schemeClr val="accent1">
                      <a:lumMod val="50000"/>
                    </a:schemeClr>
                  </a:solidFill>
                  <a:prstDash val="solid"/>
                  <a:miter lim="800000"/>
                </a:ln>
                <a:solidFill>
                  <a:schemeClr val="accent2"/>
                </a:solidFill>
                <a:effectLst>
                  <a:outerShdw blurRad="25500" dist="23000" dir="7020000" algn="tl">
                    <a:srgbClr val="000000">
                      <a:alpha val="50000"/>
                    </a:srgbClr>
                  </a:outerShdw>
                </a:effectLst>
              </a:rPr>
              <a:t>Ostrava</a:t>
            </a:r>
            <a:r>
              <a:rPr lang="pl-PL"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a:r>
            <a:br>
              <a:rPr lang="pl-PL"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br>
            <a:r>
              <a:rPr lang="pl-PL"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23-26 listopada 2011</a:t>
            </a:r>
            <a:br>
              <a:rPr lang="pl-PL"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br>
            <a:r>
              <a:rPr lang="pl-PL"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a:t>
            </a:r>
            <a:r>
              <a:rPr lang="pl-PL" sz="1400" dirty="0" smtClean="0">
                <a:ln w="18000">
                  <a:solidFill>
                    <a:schemeClr val="accent2">
                      <a:satMod val="140000"/>
                    </a:schemeClr>
                  </a:solidFill>
                  <a:prstDash val="solid"/>
                  <a:miter lim="800000"/>
                </a:ln>
                <a:solidFill>
                  <a:schemeClr val="tx1"/>
                </a:solidFill>
              </a:rPr>
              <a:t>Czech Republic – </a:t>
            </a:r>
            <a:r>
              <a:rPr lang="pl-PL" sz="1400" dirty="0" err="1" smtClean="0">
                <a:ln w="18000">
                  <a:solidFill>
                    <a:schemeClr val="accent2">
                      <a:satMod val="140000"/>
                    </a:schemeClr>
                  </a:solidFill>
                  <a:prstDash val="solid"/>
                  <a:miter lim="800000"/>
                </a:ln>
                <a:solidFill>
                  <a:schemeClr val="tx1"/>
                </a:solidFill>
              </a:rPr>
              <a:t>Ostrava</a:t>
            </a:r>
            <a:r>
              <a:rPr lang="pl-PL" sz="1400" dirty="0" smtClean="0">
                <a:ln w="18000">
                  <a:solidFill>
                    <a:schemeClr val="accent2">
                      <a:satMod val="140000"/>
                    </a:schemeClr>
                  </a:solidFill>
                  <a:prstDash val="solid"/>
                  <a:miter lim="800000"/>
                </a:ln>
                <a:solidFill>
                  <a:schemeClr val="tx1"/>
                </a:solidFill>
              </a:rPr>
              <a:t> on 23 -26 </a:t>
            </a:r>
            <a:r>
              <a:rPr lang="pl-PL" sz="1400" dirty="0" err="1" smtClean="0">
                <a:ln w="18000">
                  <a:solidFill>
                    <a:schemeClr val="accent2">
                      <a:satMod val="140000"/>
                    </a:schemeClr>
                  </a:solidFill>
                  <a:prstDash val="solid"/>
                  <a:miter lim="800000"/>
                </a:ln>
                <a:solidFill>
                  <a:schemeClr val="tx1"/>
                </a:solidFill>
              </a:rPr>
              <a:t>November</a:t>
            </a:r>
            <a:r>
              <a:rPr lang="pl-PL" sz="1400" dirty="0" smtClean="0">
                <a:ln w="18000">
                  <a:solidFill>
                    <a:schemeClr val="accent2">
                      <a:satMod val="140000"/>
                    </a:schemeClr>
                  </a:solidFill>
                  <a:prstDash val="solid"/>
                  <a:miter lim="800000"/>
                </a:ln>
                <a:solidFill>
                  <a:schemeClr val="tx1"/>
                </a:solidFill>
              </a:rPr>
              <a:t> 2011</a:t>
            </a:r>
            <a:endParaRPr lang="pl-PL"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3" name="Podtytuł 2"/>
          <p:cNvSpPr>
            <a:spLocks noGrp="1"/>
          </p:cNvSpPr>
          <p:nvPr>
            <p:ph type="subTitle" idx="1"/>
          </p:nvPr>
        </p:nvSpPr>
        <p:spPr/>
        <p:txBody>
          <a:bodyPr/>
          <a:lstStyle/>
          <a:p>
            <a:endParaRPr lang="pl-PL" dirty="0"/>
          </a:p>
        </p:txBody>
      </p:sp>
      <p:pic>
        <p:nvPicPr>
          <p:cNvPr id="1026" name="Picture 2" descr="D:\AGA ODZYSK\szkoła\COMENIUS 2011\Ostrava.jpg"/>
          <p:cNvPicPr>
            <a:picLocks noChangeAspect="1" noChangeArrowheads="1"/>
          </p:cNvPicPr>
          <p:nvPr/>
        </p:nvPicPr>
        <p:blipFill>
          <a:blip r:embed="rId2" cstate="print"/>
          <a:srcRect/>
          <a:stretch>
            <a:fillRect/>
          </a:stretch>
        </p:blipFill>
        <p:spPr bwMode="auto">
          <a:xfrm>
            <a:off x="1187624" y="3933056"/>
            <a:ext cx="6696744" cy="2220771"/>
          </a:xfrm>
          <a:prstGeom prst="rect">
            <a:avLst/>
          </a:prstGeom>
          <a:ln w="190500" cap="sq">
            <a:solidFill>
              <a:schemeClr val="tx2">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8229600" cy="5458618"/>
          </a:xfrm>
          <a:ln w="38100"/>
        </p:spPr>
        <p:style>
          <a:lnRef idx="2">
            <a:schemeClr val="accent2"/>
          </a:lnRef>
          <a:fillRef idx="1">
            <a:schemeClr val="lt1"/>
          </a:fillRef>
          <a:effectRef idx="0">
            <a:schemeClr val="accent2"/>
          </a:effectRef>
          <a:fontRef idx="minor">
            <a:schemeClr val="dk1"/>
          </a:fontRef>
        </p:style>
        <p:txBody>
          <a:bodyPr>
            <a:normAutofit/>
          </a:bodyPr>
          <a:lstStyle/>
          <a:p>
            <a: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 pierwszą wizytę zagraniczną</a:t>
            </a:r>
            <a:b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 ramach projektu </a:t>
            </a:r>
            <a:b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udało się  7 gimnazjalistów</a:t>
            </a:r>
            <a:b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1 opiekun.</a:t>
            </a:r>
            <a:b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pl-PL"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pl-PL"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pl-PL" sz="3600" b="1" dirty="0" smtClean="0">
                <a:ln w="10541" cmpd="sng">
                  <a:solidFill>
                    <a:schemeClr val="accent1">
                      <a:shade val="88000"/>
                      <a:satMod val="110000"/>
                    </a:schemeClr>
                  </a:solidFill>
                  <a:prstDash val="solid"/>
                </a:ln>
                <a:solidFill>
                  <a:srgbClr val="C00000"/>
                </a:solidFill>
              </a:rPr>
              <a:t>Wizyta trwała 4 dni.</a:t>
            </a:r>
            <a: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pl-PL"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pl-PL"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pl-PL" sz="3600" dirty="0" smtClean="0">
                <a:ln w="10541" cmpd="sng">
                  <a:solidFill>
                    <a:schemeClr val="accent1">
                      <a:shade val="88000"/>
                      <a:satMod val="110000"/>
                    </a:schemeClr>
                  </a:solidFill>
                  <a:prstDash val="solid"/>
                </a:ln>
                <a:solidFill>
                  <a:srgbClr val="00CC00"/>
                </a:solidFill>
              </a:rPr>
              <a:t>Głównym środkiem lokomocji </a:t>
            </a:r>
            <a:r>
              <a:rPr lang="pl-PL" sz="3600" dirty="0" err="1" smtClean="0">
                <a:ln w="10541" cmpd="sng">
                  <a:solidFill>
                    <a:schemeClr val="accent1">
                      <a:shade val="88000"/>
                      <a:satMod val="110000"/>
                    </a:schemeClr>
                  </a:solidFill>
                  <a:prstDash val="solid"/>
                </a:ln>
                <a:solidFill>
                  <a:srgbClr val="00CC00"/>
                </a:solidFill>
              </a:rPr>
              <a:t>był…pociąg</a:t>
            </a:r>
            <a:r>
              <a:rPr lang="pl-PL" sz="3600" dirty="0" smtClean="0">
                <a:ln w="10541" cmpd="sng">
                  <a:solidFill>
                    <a:schemeClr val="accent1">
                      <a:shade val="88000"/>
                      <a:satMod val="110000"/>
                    </a:schemeClr>
                  </a:solidFill>
                  <a:prstDash val="solid"/>
                </a:ln>
                <a:solidFill>
                  <a:srgbClr val="00CC00"/>
                </a:solidFill>
              </a:rPr>
              <a:t>.</a:t>
            </a:r>
            <a:br>
              <a:rPr lang="pl-PL" sz="3600" dirty="0" smtClean="0">
                <a:ln w="10541" cmpd="sng">
                  <a:solidFill>
                    <a:schemeClr val="accent1">
                      <a:shade val="88000"/>
                      <a:satMod val="110000"/>
                    </a:schemeClr>
                  </a:solidFill>
                  <a:prstDash val="solid"/>
                </a:ln>
                <a:solidFill>
                  <a:srgbClr val="00CC00"/>
                </a:solidFill>
              </a:rPr>
            </a:br>
            <a:r>
              <a:rPr lang="pl-PL" sz="1400" dirty="0" smtClean="0">
                <a:ln w="10541" cmpd="sng">
                  <a:solidFill>
                    <a:schemeClr val="accent1">
                      <a:shade val="88000"/>
                      <a:satMod val="110000"/>
                    </a:schemeClr>
                  </a:solidFill>
                  <a:prstDash val="solid"/>
                </a:ln>
                <a:solidFill>
                  <a:srgbClr val="00CC00"/>
                </a:solidFill>
              </a:rPr>
              <a:t/>
            </a:r>
            <a:br>
              <a:rPr lang="pl-PL" sz="1400" dirty="0" smtClean="0">
                <a:ln w="10541" cmpd="sng">
                  <a:solidFill>
                    <a:schemeClr val="accent1">
                      <a:shade val="88000"/>
                      <a:satMod val="110000"/>
                    </a:schemeClr>
                  </a:solidFill>
                  <a:prstDash val="solid"/>
                </a:ln>
                <a:solidFill>
                  <a:srgbClr val="00CC00"/>
                </a:solidFill>
              </a:rPr>
            </a:br>
            <a:r>
              <a:rPr lang="pl-PL" sz="1400" dirty="0" smtClean="0">
                <a:ln w="10541" cmpd="sng">
                  <a:solidFill>
                    <a:schemeClr val="accent1">
                      <a:shade val="88000"/>
                      <a:satMod val="110000"/>
                    </a:schemeClr>
                  </a:solidFill>
                  <a:prstDash val="solid"/>
                </a:ln>
                <a:solidFill>
                  <a:srgbClr val="00CC00"/>
                </a:solidFill>
              </a:rPr>
              <a:t>For </a:t>
            </a:r>
            <a:r>
              <a:rPr lang="pl-PL" sz="1400" dirty="0" err="1" smtClean="0">
                <a:ln w="10541" cmpd="sng">
                  <a:solidFill>
                    <a:schemeClr val="accent1">
                      <a:shade val="88000"/>
                      <a:satMod val="110000"/>
                    </a:schemeClr>
                  </a:solidFill>
                  <a:prstDash val="solid"/>
                </a:ln>
                <a:solidFill>
                  <a:srgbClr val="00CC00"/>
                </a:solidFill>
              </a:rPr>
              <a:t>the</a:t>
            </a:r>
            <a:r>
              <a:rPr lang="pl-PL" sz="1400" dirty="0" smtClean="0">
                <a:ln w="10541" cmpd="sng">
                  <a:solidFill>
                    <a:schemeClr val="accent1">
                      <a:shade val="88000"/>
                      <a:satMod val="110000"/>
                    </a:schemeClr>
                  </a:solidFill>
                  <a:prstDash val="solid"/>
                </a:ln>
                <a:solidFill>
                  <a:srgbClr val="00CC00"/>
                </a:solidFill>
              </a:rPr>
              <a:t> first </a:t>
            </a:r>
            <a:r>
              <a:rPr lang="pl-PL" sz="1400" dirty="0" err="1" smtClean="0">
                <a:ln w="10541" cmpd="sng">
                  <a:solidFill>
                    <a:schemeClr val="accent1">
                      <a:shade val="88000"/>
                      <a:satMod val="110000"/>
                    </a:schemeClr>
                  </a:solidFill>
                  <a:prstDash val="solid"/>
                </a:ln>
                <a:solidFill>
                  <a:srgbClr val="00CC00"/>
                </a:solidFill>
              </a:rPr>
              <a:t>visit</a:t>
            </a:r>
            <a:r>
              <a:rPr lang="pl-PL" sz="1400" dirty="0" smtClean="0">
                <a:ln w="10541" cmpd="sng">
                  <a:solidFill>
                    <a:schemeClr val="accent1">
                      <a:shade val="88000"/>
                      <a:satMod val="110000"/>
                    </a:schemeClr>
                  </a:solidFill>
                  <a:prstDash val="solid"/>
                </a:ln>
                <a:solidFill>
                  <a:srgbClr val="00CC00"/>
                </a:solidFill>
              </a:rPr>
              <a:t> </a:t>
            </a:r>
            <a:r>
              <a:rPr lang="pl-PL" sz="1400" dirty="0" err="1" smtClean="0">
                <a:ln w="10541" cmpd="sng">
                  <a:solidFill>
                    <a:schemeClr val="accent1">
                      <a:shade val="88000"/>
                      <a:satMod val="110000"/>
                    </a:schemeClr>
                  </a:solidFill>
                  <a:prstDash val="solid"/>
                </a:ln>
                <a:solidFill>
                  <a:srgbClr val="00CC00"/>
                </a:solidFill>
              </a:rPr>
              <a:t>abroad</a:t>
            </a:r>
            <a:r>
              <a:rPr lang="pl-PL" sz="1400" dirty="0" smtClean="0">
                <a:ln w="10541" cmpd="sng">
                  <a:solidFill>
                    <a:schemeClr val="accent1">
                      <a:shade val="88000"/>
                      <a:satMod val="110000"/>
                    </a:schemeClr>
                  </a:solidFill>
                  <a:prstDash val="solid"/>
                </a:ln>
                <a:solidFill>
                  <a:srgbClr val="00CC00"/>
                </a:solidFill>
              </a:rPr>
              <a:t> went 7 </a:t>
            </a:r>
            <a:r>
              <a:rPr lang="pl-PL" sz="1400" dirty="0" err="1" smtClean="0">
                <a:ln w="10541" cmpd="sng">
                  <a:solidFill>
                    <a:schemeClr val="accent1">
                      <a:shade val="88000"/>
                      <a:satMod val="110000"/>
                    </a:schemeClr>
                  </a:solidFill>
                  <a:prstDash val="solid"/>
                </a:ln>
                <a:solidFill>
                  <a:srgbClr val="00CC00"/>
                </a:solidFill>
              </a:rPr>
              <a:t>youth</a:t>
            </a:r>
            <a:r>
              <a:rPr lang="pl-PL" sz="1400" dirty="0" smtClean="0">
                <a:ln w="10541" cmpd="sng">
                  <a:solidFill>
                    <a:schemeClr val="accent1">
                      <a:shade val="88000"/>
                      <a:satMod val="110000"/>
                    </a:schemeClr>
                  </a:solidFill>
                  <a:prstDash val="solid"/>
                </a:ln>
                <a:solidFill>
                  <a:srgbClr val="00CC00"/>
                </a:solidFill>
              </a:rPr>
              <a:t> and 1 </a:t>
            </a:r>
            <a:r>
              <a:rPr lang="pl-PL" sz="1400" dirty="0" err="1" smtClean="0">
                <a:ln w="10541" cmpd="sng">
                  <a:solidFill>
                    <a:schemeClr val="accent1">
                      <a:shade val="88000"/>
                      <a:satMod val="110000"/>
                    </a:schemeClr>
                  </a:solidFill>
                  <a:prstDash val="solid"/>
                </a:ln>
                <a:solidFill>
                  <a:srgbClr val="00CC00"/>
                </a:solidFill>
              </a:rPr>
              <a:t>teacher</a:t>
            </a:r>
            <a:r>
              <a:rPr lang="pl-PL" sz="1400" dirty="0" smtClean="0">
                <a:ln w="10541" cmpd="sng">
                  <a:solidFill>
                    <a:schemeClr val="accent1">
                      <a:shade val="88000"/>
                      <a:satMod val="110000"/>
                    </a:schemeClr>
                  </a:solidFill>
                  <a:prstDash val="solid"/>
                </a:ln>
                <a:solidFill>
                  <a:srgbClr val="00CC00"/>
                </a:solidFill>
              </a:rPr>
              <a:t>. </a:t>
            </a:r>
            <a:r>
              <a:rPr lang="pl-PL" sz="1400" dirty="0" err="1" smtClean="0">
                <a:ln w="10541" cmpd="sng">
                  <a:solidFill>
                    <a:schemeClr val="accent1">
                      <a:shade val="88000"/>
                      <a:satMod val="110000"/>
                    </a:schemeClr>
                  </a:solidFill>
                  <a:prstDash val="solid"/>
                </a:ln>
                <a:solidFill>
                  <a:srgbClr val="00CC00"/>
                </a:solidFill>
              </a:rPr>
              <a:t>The</a:t>
            </a:r>
            <a:r>
              <a:rPr lang="pl-PL" sz="1400" dirty="0" smtClean="0">
                <a:ln w="10541" cmpd="sng">
                  <a:solidFill>
                    <a:schemeClr val="accent1">
                      <a:shade val="88000"/>
                      <a:satMod val="110000"/>
                    </a:schemeClr>
                  </a:solidFill>
                  <a:prstDash val="solid"/>
                </a:ln>
                <a:solidFill>
                  <a:srgbClr val="00CC00"/>
                </a:solidFill>
              </a:rPr>
              <a:t> </a:t>
            </a:r>
            <a:r>
              <a:rPr lang="pl-PL" sz="1400" dirty="0" err="1" smtClean="0">
                <a:ln w="10541" cmpd="sng">
                  <a:solidFill>
                    <a:schemeClr val="accent1">
                      <a:shade val="88000"/>
                      <a:satMod val="110000"/>
                    </a:schemeClr>
                  </a:solidFill>
                  <a:prstDash val="solid"/>
                </a:ln>
                <a:solidFill>
                  <a:srgbClr val="00CC00"/>
                </a:solidFill>
              </a:rPr>
              <a:t>visit</a:t>
            </a:r>
            <a:r>
              <a:rPr lang="pl-PL" sz="1400" dirty="0" smtClean="0">
                <a:ln w="10541" cmpd="sng">
                  <a:solidFill>
                    <a:schemeClr val="accent1">
                      <a:shade val="88000"/>
                      <a:satMod val="110000"/>
                    </a:schemeClr>
                  </a:solidFill>
                  <a:prstDash val="solid"/>
                </a:ln>
                <a:solidFill>
                  <a:srgbClr val="00CC00"/>
                </a:solidFill>
              </a:rPr>
              <a:t>  </a:t>
            </a:r>
            <a:r>
              <a:rPr lang="pl-PL" sz="1400" dirty="0" err="1" smtClean="0">
                <a:ln w="10541" cmpd="sng">
                  <a:solidFill>
                    <a:schemeClr val="accent1">
                      <a:shade val="88000"/>
                      <a:satMod val="110000"/>
                    </a:schemeClr>
                  </a:solidFill>
                  <a:prstDash val="solid"/>
                </a:ln>
                <a:solidFill>
                  <a:srgbClr val="00CC00"/>
                </a:solidFill>
              </a:rPr>
              <a:t>lasted</a:t>
            </a:r>
            <a:r>
              <a:rPr lang="pl-PL" sz="1400" dirty="0" smtClean="0">
                <a:ln w="10541" cmpd="sng">
                  <a:solidFill>
                    <a:schemeClr val="accent1">
                      <a:shade val="88000"/>
                      <a:satMod val="110000"/>
                    </a:schemeClr>
                  </a:solidFill>
                  <a:prstDash val="solid"/>
                </a:ln>
                <a:solidFill>
                  <a:srgbClr val="00CC00"/>
                </a:solidFill>
              </a:rPr>
              <a:t> 4 </a:t>
            </a:r>
            <a:r>
              <a:rPr lang="pl-PL" sz="1400" dirty="0" err="1" smtClean="0">
                <a:ln w="10541" cmpd="sng">
                  <a:solidFill>
                    <a:schemeClr val="accent1">
                      <a:shade val="88000"/>
                      <a:satMod val="110000"/>
                    </a:schemeClr>
                  </a:solidFill>
                  <a:prstDash val="solid"/>
                </a:ln>
                <a:solidFill>
                  <a:srgbClr val="00CC00"/>
                </a:solidFill>
              </a:rPr>
              <a:t>days</a:t>
            </a:r>
            <a:r>
              <a:rPr lang="pl-PL" sz="1400" dirty="0" smtClean="0">
                <a:ln w="10541" cmpd="sng">
                  <a:solidFill>
                    <a:schemeClr val="accent1">
                      <a:shade val="88000"/>
                      <a:satMod val="110000"/>
                    </a:schemeClr>
                  </a:solidFill>
                  <a:prstDash val="solid"/>
                </a:ln>
                <a:solidFill>
                  <a:srgbClr val="00CC00"/>
                </a:solidFill>
              </a:rPr>
              <a:t>. We </a:t>
            </a:r>
            <a:r>
              <a:rPr lang="pl-PL" sz="1400" dirty="0" err="1" smtClean="0">
                <a:ln w="10541" cmpd="sng">
                  <a:solidFill>
                    <a:schemeClr val="accent1">
                      <a:shade val="88000"/>
                      <a:satMod val="110000"/>
                    </a:schemeClr>
                  </a:solidFill>
                  <a:prstDash val="solid"/>
                </a:ln>
                <a:solidFill>
                  <a:srgbClr val="00CC00"/>
                </a:solidFill>
              </a:rPr>
              <a:t>traveled</a:t>
            </a:r>
            <a:r>
              <a:rPr lang="pl-PL" sz="1400" dirty="0" smtClean="0">
                <a:ln w="10541" cmpd="sng">
                  <a:solidFill>
                    <a:schemeClr val="accent1">
                      <a:shade val="88000"/>
                      <a:satMod val="110000"/>
                    </a:schemeClr>
                  </a:solidFill>
                  <a:prstDash val="solid"/>
                </a:ln>
                <a:solidFill>
                  <a:srgbClr val="00CC00"/>
                </a:solidFill>
              </a:rPr>
              <a:t> </a:t>
            </a:r>
            <a:r>
              <a:rPr lang="pl-PL" sz="1400" dirty="0" err="1" smtClean="0">
                <a:ln w="10541" cmpd="sng">
                  <a:solidFill>
                    <a:schemeClr val="accent1">
                      <a:shade val="88000"/>
                      <a:satMod val="110000"/>
                    </a:schemeClr>
                  </a:solidFill>
                  <a:prstDash val="solid"/>
                </a:ln>
                <a:solidFill>
                  <a:srgbClr val="00CC00"/>
                </a:solidFill>
              </a:rPr>
              <a:t>mainly</a:t>
            </a:r>
            <a:r>
              <a:rPr lang="pl-PL" sz="1400" dirty="0" smtClean="0">
                <a:ln w="10541" cmpd="sng">
                  <a:solidFill>
                    <a:schemeClr val="accent1">
                      <a:shade val="88000"/>
                      <a:satMod val="110000"/>
                    </a:schemeClr>
                  </a:solidFill>
                  <a:prstDash val="solid"/>
                </a:ln>
                <a:solidFill>
                  <a:srgbClr val="00CC00"/>
                </a:solidFill>
              </a:rPr>
              <a:t> by …</a:t>
            </a:r>
            <a:r>
              <a:rPr lang="pl-PL" sz="1400" dirty="0" err="1" smtClean="0">
                <a:ln w="10541" cmpd="sng">
                  <a:solidFill>
                    <a:schemeClr val="accent1">
                      <a:shade val="88000"/>
                      <a:satMod val="110000"/>
                    </a:schemeClr>
                  </a:solidFill>
                  <a:prstDash val="solid"/>
                </a:ln>
                <a:solidFill>
                  <a:srgbClr val="00CC00"/>
                </a:solidFill>
              </a:rPr>
              <a:t>train</a:t>
            </a:r>
            <a:r>
              <a:rPr lang="pl-PL" sz="1400" dirty="0" smtClean="0">
                <a:ln w="10541" cmpd="sng">
                  <a:solidFill>
                    <a:schemeClr val="accent1">
                      <a:shade val="88000"/>
                      <a:satMod val="110000"/>
                    </a:schemeClr>
                  </a:solidFill>
                  <a:prstDash val="solid"/>
                </a:ln>
                <a:solidFill>
                  <a:srgbClr val="00CC00"/>
                </a:solidFill>
              </a:rPr>
              <a:t>.</a:t>
            </a:r>
            <a:r>
              <a:rPr lang="pl-PL" sz="3600" dirty="0" smtClean="0">
                <a:ln w="10541" cmpd="sng">
                  <a:solidFill>
                    <a:schemeClr val="accent1">
                      <a:shade val="88000"/>
                      <a:satMod val="110000"/>
                    </a:schemeClr>
                  </a:solidFill>
                  <a:prstDash val="solid"/>
                </a:ln>
                <a:solidFill>
                  <a:srgbClr val="00CC00"/>
                </a:solidFill>
              </a:rPr>
              <a:t/>
            </a:r>
            <a:br>
              <a:rPr lang="pl-PL" sz="3600" dirty="0" smtClean="0">
                <a:ln w="10541" cmpd="sng">
                  <a:solidFill>
                    <a:schemeClr val="accent1">
                      <a:shade val="88000"/>
                      <a:satMod val="110000"/>
                    </a:schemeClr>
                  </a:solidFill>
                  <a:prstDash val="solid"/>
                </a:ln>
                <a:solidFill>
                  <a:srgbClr val="00CC00"/>
                </a:solidFill>
              </a:rPr>
            </a:br>
            <a:r>
              <a:rPr lang="pl-PL"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pl-PL"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100_0087.JPG"/>
          <p:cNvPicPr>
            <a:picLocks noGrp="1" noChangeAspect="1"/>
          </p:cNvPicPr>
          <p:nvPr>
            <p:ph idx="1"/>
          </p:nvPr>
        </p:nvPicPr>
        <p:blipFill>
          <a:blip r:embed="rId2" cstate="print"/>
          <a:stretch>
            <a:fillRect/>
          </a:stretch>
        </p:blipFill>
        <p:spPr>
          <a:xfrm>
            <a:off x="395536" y="260648"/>
            <a:ext cx="8496945" cy="612068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962674"/>
          </a:xfrm>
          <a:solidFill>
            <a:schemeClr val="accent2">
              <a:lumMod val="20000"/>
              <a:lumOff val="80000"/>
            </a:schemeClr>
          </a:solidFill>
          <a:ln w="57150">
            <a:solidFill>
              <a:srgbClr val="0070C0"/>
            </a:solidFill>
          </a:ln>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pl-PL" sz="3600" dirty="0" smtClean="0">
                <a:ln w="10160">
                  <a:solidFill>
                    <a:srgbClr val="FFC000"/>
                  </a:solidFill>
                  <a:prstDash val="solid"/>
                </a:ln>
                <a:solidFill>
                  <a:srgbClr val="C00000"/>
                </a:solidFill>
                <a:effectLst>
                  <a:outerShdw blurRad="38100" dist="32000" dir="5400000" algn="tl">
                    <a:srgbClr val="000000">
                      <a:alpha val="30000"/>
                    </a:srgbClr>
                  </a:outerShdw>
                </a:effectLst>
              </a:rPr>
              <a:t>Wizyta</a:t>
            </a:r>
            <a:r>
              <a:rPr lang="pl-PL" sz="3600" dirty="0" smtClean="0">
                <a:ln w="10160">
                  <a:solidFill>
                    <a:schemeClr val="accent1">
                      <a:lumMod val="50000"/>
                    </a:schemeClr>
                  </a:solidFill>
                  <a:prstDash val="solid"/>
                </a:ln>
                <a:solidFill>
                  <a:srgbClr val="C00000"/>
                </a:solidFill>
                <a:effectLst>
                  <a:outerShdw blurRad="38100" dist="32000" dir="5400000" algn="tl">
                    <a:srgbClr val="000000">
                      <a:alpha val="30000"/>
                    </a:srgbClr>
                  </a:outerShdw>
                </a:effectLst>
              </a:rPr>
              <a:t> </a:t>
            </a:r>
            <a:r>
              <a:rPr lang="pl-PL" sz="2800" dirty="0" smtClean="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nie </a:t>
            </a:r>
            <a:r>
              <a:rPr lang="pl-PL" sz="2800" dirty="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trwała </a:t>
            </a:r>
            <a:r>
              <a:rPr lang="pl-PL" sz="2800" dirty="0" smtClean="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wystarczająco </a:t>
            </a:r>
            <a:r>
              <a:rPr lang="pl-PL" sz="2800" dirty="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długo, </a:t>
            </a:r>
            <a:r>
              <a:rPr lang="pl-PL" sz="2800" dirty="0" smtClean="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żeby mogła obfitować </a:t>
            </a:r>
            <a:r>
              <a:rPr lang="pl-PL" sz="2800" dirty="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w </a:t>
            </a:r>
            <a:r>
              <a:rPr lang="pl-PL" sz="2800" dirty="0" smtClean="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nawiązanie bliższych przyjaźni </a:t>
            </a:r>
            <a:br>
              <a:rPr lang="pl-PL" sz="2800" dirty="0" smtClean="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br>
            <a:r>
              <a:rPr lang="pl-PL" sz="2800" dirty="0" smtClean="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między młodzieżą państw partnerskich</a:t>
            </a:r>
            <a:r>
              <a:rPr lang="pl-PL" sz="2800" dirty="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 </a:t>
            </a:r>
            <a:r>
              <a:rPr lang="pl-PL" sz="3600" dirty="0">
                <a:ln w="10160">
                  <a:solidFill>
                    <a:srgbClr val="FFC000"/>
                  </a:solidFill>
                  <a:prstDash val="solid"/>
                </a:ln>
                <a:solidFill>
                  <a:srgbClr val="C00000"/>
                </a:solidFill>
                <a:effectLst>
                  <a:outerShdw blurRad="38100" dist="32000" dir="5400000" algn="tl">
                    <a:srgbClr val="000000">
                      <a:alpha val="30000"/>
                    </a:srgbClr>
                  </a:outerShdw>
                </a:effectLst>
              </a:rPr>
              <a:t>wniosła</a:t>
            </a:r>
            <a:r>
              <a:rPr lang="pl-PL" sz="3600" dirty="0">
                <a:ln w="10160">
                  <a:solidFill>
                    <a:schemeClr val="accent1">
                      <a:lumMod val="50000"/>
                    </a:schemeClr>
                  </a:solidFill>
                  <a:prstDash val="solid"/>
                </a:ln>
                <a:solidFill>
                  <a:srgbClr val="C00000"/>
                </a:solidFill>
                <a:effectLst>
                  <a:outerShdw blurRad="38100" dist="32000" dir="5400000" algn="tl">
                    <a:srgbClr val="000000">
                      <a:alpha val="30000"/>
                    </a:srgbClr>
                  </a:outerShdw>
                </a:effectLst>
              </a:rPr>
              <a:t> </a:t>
            </a:r>
            <a:r>
              <a:rPr lang="pl-PL" sz="2800" dirty="0">
                <a:ln w="10160">
                  <a:solidFill>
                    <a:schemeClr val="accent1">
                      <a:lumMod val="50000"/>
                    </a:schemeClr>
                  </a:solidFill>
                  <a:prstDash val="solid"/>
                </a:ln>
                <a:solidFill>
                  <a:srgbClr val="FF6565"/>
                </a:solidFill>
                <a:effectLst>
                  <a:outerShdw blurRad="38100" dist="32000" dir="5400000" algn="tl">
                    <a:srgbClr val="000000">
                      <a:alpha val="30000"/>
                    </a:srgbClr>
                  </a:outerShdw>
                </a:effectLst>
              </a:rPr>
              <a:t>jednak</a:t>
            </a:r>
            <a:r>
              <a:rPr lang="pl-PL" sz="3600" dirty="0">
                <a:ln w="10160">
                  <a:solidFill>
                    <a:schemeClr val="accent1">
                      <a:lumMod val="50000"/>
                    </a:schemeClr>
                  </a:solidFill>
                  <a:prstDash val="solid"/>
                </a:ln>
                <a:solidFill>
                  <a:srgbClr val="C00000"/>
                </a:solidFill>
                <a:effectLst>
                  <a:outerShdw blurRad="38100" dist="32000" dir="5400000" algn="tl">
                    <a:srgbClr val="000000">
                      <a:alpha val="30000"/>
                    </a:srgbClr>
                  </a:outerShdw>
                </a:effectLst>
              </a:rPr>
              <a:t> </a:t>
            </a:r>
            <a:r>
              <a:rPr lang="pl-PL" sz="3600" dirty="0">
                <a:ln w="10160">
                  <a:solidFill>
                    <a:srgbClr val="FFC000"/>
                  </a:solidFill>
                  <a:prstDash val="solid"/>
                </a:ln>
                <a:solidFill>
                  <a:srgbClr val="C00000"/>
                </a:solidFill>
                <a:effectLst>
                  <a:outerShdw blurRad="38100" dist="32000" dir="5400000" algn="tl">
                    <a:srgbClr val="000000">
                      <a:alpha val="30000"/>
                    </a:srgbClr>
                  </a:outerShdw>
                </a:effectLst>
              </a:rPr>
              <a:t>do projektu jego </a:t>
            </a:r>
            <a:r>
              <a:rPr lang="pl-PL" sz="3600" dirty="0" smtClean="0">
                <a:ln w="10160">
                  <a:solidFill>
                    <a:srgbClr val="FFC000"/>
                  </a:solidFill>
                  <a:prstDash val="solid"/>
                </a:ln>
                <a:solidFill>
                  <a:srgbClr val="C00000"/>
                </a:solidFill>
                <a:effectLst>
                  <a:outerShdw blurRad="38100" dist="32000" dir="5400000" algn="tl">
                    <a:srgbClr val="000000">
                      <a:alpha val="30000"/>
                    </a:srgbClr>
                  </a:outerShdw>
                </a:effectLst>
              </a:rPr>
              <a:t>znaczący </a:t>
            </a:r>
            <a:r>
              <a:rPr lang="pl-PL" sz="3600" dirty="0">
                <a:ln w="10160">
                  <a:solidFill>
                    <a:srgbClr val="FFC000"/>
                  </a:solidFill>
                  <a:prstDash val="solid"/>
                </a:ln>
                <a:solidFill>
                  <a:srgbClr val="C00000"/>
                </a:solidFill>
                <a:effectLst>
                  <a:outerShdw blurRad="38100" dist="32000" dir="5400000" algn="tl">
                    <a:srgbClr val="000000">
                      <a:alpha val="30000"/>
                    </a:srgbClr>
                  </a:outerShdw>
                </a:effectLst>
              </a:rPr>
              <a:t>element </a:t>
            </a:r>
            <a:r>
              <a:rPr lang="pl-PL" sz="3600" dirty="0" smtClean="0">
                <a:ln w="10160">
                  <a:solidFill>
                    <a:srgbClr val="FFC000"/>
                  </a:solidFill>
                  <a:prstDash val="solid"/>
                </a:ln>
                <a:solidFill>
                  <a:srgbClr val="C00000"/>
                </a:solidFill>
                <a:effectLst>
                  <a:outerShdw blurRad="38100" dist="32000" dir="5400000" algn="tl">
                    <a:srgbClr val="000000">
                      <a:alpha val="30000"/>
                    </a:srgbClr>
                  </a:outerShdw>
                </a:effectLst>
              </a:rPr>
              <a:t>międzynarodowego wymiaru.</a:t>
            </a:r>
            <a:br>
              <a:rPr lang="pl-PL" sz="3600" dirty="0" smtClean="0">
                <a:ln w="10160">
                  <a:solidFill>
                    <a:srgbClr val="FFC000"/>
                  </a:solidFill>
                  <a:prstDash val="solid"/>
                </a:ln>
                <a:solidFill>
                  <a:srgbClr val="C00000"/>
                </a:solidFill>
                <a:effectLst>
                  <a:outerShdw blurRad="38100" dist="32000" dir="5400000" algn="tl">
                    <a:srgbClr val="000000">
                      <a:alpha val="30000"/>
                    </a:srgbClr>
                  </a:outerShdw>
                </a:effectLst>
              </a:rPr>
            </a:b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The</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visitdid</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not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last</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long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enough</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to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abound</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in</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close</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friendships</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but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it</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brought</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a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significant</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 element of international </a:t>
            </a:r>
            <a:r>
              <a:rPr lang="pl-PL" sz="1400" dirty="0" err="1" smtClean="0">
                <a:ln w="10160">
                  <a:solidFill>
                    <a:schemeClr val="tx2"/>
                  </a:solidFill>
                  <a:prstDash val="solid"/>
                </a:ln>
                <a:solidFill>
                  <a:srgbClr val="002060"/>
                </a:solidFill>
                <a:effectLst>
                  <a:outerShdw blurRad="38100" dist="32000" dir="5400000" algn="tl">
                    <a:srgbClr val="000000">
                      <a:alpha val="30000"/>
                    </a:srgbClr>
                  </a:outerShdw>
                </a:effectLst>
              </a:rPr>
              <a:t>dimension</a:t>
            </a:r>
            <a:r>
              <a:rPr lang="pl-PL" sz="1400" dirty="0" smtClean="0">
                <a:ln w="10160">
                  <a:solidFill>
                    <a:schemeClr val="tx2"/>
                  </a:solidFill>
                  <a:prstDash val="solid"/>
                </a:ln>
                <a:solidFill>
                  <a:srgbClr val="002060"/>
                </a:solidFill>
                <a:effectLst>
                  <a:outerShdw blurRad="38100" dist="32000" dir="5400000" algn="tl">
                    <a:srgbClr val="000000">
                      <a:alpha val="30000"/>
                    </a:srgbClr>
                  </a:outerShdw>
                </a:effectLst>
              </a:rPr>
              <a:t>.</a:t>
            </a:r>
            <a:endParaRPr lang="pl-PL" sz="3600" dirty="0">
              <a:ln w="10160">
                <a:solidFill>
                  <a:schemeClr val="tx2"/>
                </a:solidFill>
                <a:prstDash val="solid"/>
              </a:ln>
              <a:solidFill>
                <a:srgbClr val="002060"/>
              </a:solidFill>
              <a:effectLst>
                <a:outerShdw blurRad="38100" dist="32000" dir="5400000" algn="tl">
                  <a:srgbClr val="000000">
                    <a:alpha val="3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100_0182.JPG"/>
          <p:cNvPicPr>
            <a:picLocks noGrp="1" noChangeAspect="1"/>
          </p:cNvPicPr>
          <p:nvPr>
            <p:ph idx="1"/>
          </p:nvPr>
        </p:nvPicPr>
        <p:blipFill>
          <a:blip r:embed="rId2" cstate="print"/>
          <a:stretch>
            <a:fillRect/>
          </a:stretch>
        </p:blipFill>
        <p:spPr>
          <a:xfrm>
            <a:off x="467544" y="260648"/>
            <a:ext cx="8280920" cy="621069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034682"/>
          </a:xfrm>
          <a:ln w="57150"/>
        </p:spPr>
        <p:style>
          <a:lnRef idx="2">
            <a:schemeClr val="accent2"/>
          </a:lnRef>
          <a:fillRef idx="1">
            <a:schemeClr val="lt1"/>
          </a:fillRef>
          <a:effectRef idx="0">
            <a:schemeClr val="accent2"/>
          </a:effectRef>
          <a:fontRef idx="minor">
            <a:schemeClr val="dk1"/>
          </a:fontRef>
        </p:style>
        <p:txBody>
          <a:bodyPr>
            <a:normAutofit/>
          </a:bodyPr>
          <a:lstStyle/>
          <a:p>
            <a:r>
              <a:rPr lang="pl-PL" sz="4200" spc="300" dirty="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Podczas wizyty miało miejsce spotkanie uczestników, </a:t>
            </a:r>
            <a:r>
              <a:rPr lang="pl-PL" sz="42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pl-PL" sz="42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pl-PL" sz="42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 </a:t>
            </a:r>
            <a:r>
              <a:rPr lang="pl-PL" sz="4200" spc="300" dirty="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którym </a:t>
            </a:r>
            <a:r>
              <a:rPr lang="pl-PL" sz="42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młodzież prezentowała </a:t>
            </a:r>
            <a:r>
              <a:rPr lang="pl-PL" sz="4200" spc="300" dirty="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dotychczas zebrane dowcipy, przetłumaczone na j. angielski</a:t>
            </a:r>
            <a:r>
              <a:rPr lang="pl-PL" sz="42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br>
              <a:rPr lang="pl-PL" sz="42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During</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visit</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Czech Republic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took</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place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meeting</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of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all</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participating</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countries</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where</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youth</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presented</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jokes</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l-PL" sz="1400" spc="300" dirty="0" err="1"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English</a:t>
            </a:r>
            <a:r>
              <a:rPr lang="pl-PL" sz="14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pl-PL" sz="4200"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pl-PL" sz="4200" spc="300" dirty="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100_0164.JPG"/>
          <p:cNvPicPr>
            <a:picLocks noGrp="1" noChangeAspect="1"/>
          </p:cNvPicPr>
          <p:nvPr>
            <p:ph idx="1"/>
          </p:nvPr>
        </p:nvPicPr>
        <p:blipFill>
          <a:blip r:embed="rId2" cstate="print"/>
          <a:stretch>
            <a:fillRect/>
          </a:stretch>
        </p:blipFill>
        <p:spPr>
          <a:xfrm>
            <a:off x="323528" y="260648"/>
            <a:ext cx="8496944" cy="637270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106690"/>
          </a:xfrm>
          <a:solidFill>
            <a:srgbClr val="F7903B"/>
          </a:solidFill>
        </p:spPr>
        <p:style>
          <a:lnRef idx="0">
            <a:schemeClr val="accent6"/>
          </a:lnRef>
          <a:fillRef idx="3">
            <a:schemeClr val="accent6"/>
          </a:fillRef>
          <a:effectRef idx="3">
            <a:schemeClr val="accent6"/>
          </a:effectRef>
          <a:fontRef idx="minor">
            <a:schemeClr val="lt1"/>
          </a:fontRef>
        </p:style>
        <p:txBody>
          <a:bodyPr>
            <a:normAutofit fontScale="90000"/>
          </a:bodyPr>
          <a:lstStyle/>
          <a:p>
            <a:r>
              <a:rPr lang="pl-PL" dirty="0">
                <a:ln w="10541" cmpd="sng">
                  <a:solidFill>
                    <a:schemeClr val="accent1">
                      <a:shade val="88000"/>
                      <a:satMod val="110000"/>
                    </a:schemeClr>
                  </a:solidFill>
                  <a:prstDash val="solid"/>
                </a:ln>
                <a:solidFill>
                  <a:schemeClr val="tx2">
                    <a:lumMod val="50000"/>
                  </a:schemeClr>
                </a:solidFill>
              </a:rPr>
              <a:t>U</a:t>
            </a:r>
            <a:r>
              <a:rPr lang="pl-PL" dirty="0" smtClean="0">
                <a:ln w="10541" cmpd="sng">
                  <a:solidFill>
                    <a:schemeClr val="accent1">
                      <a:shade val="88000"/>
                      <a:satMod val="110000"/>
                    </a:schemeClr>
                  </a:solidFill>
                  <a:prstDash val="solid"/>
                </a:ln>
                <a:solidFill>
                  <a:schemeClr val="tx2">
                    <a:lumMod val="50000"/>
                  </a:schemeClr>
                </a:solidFill>
              </a:rPr>
              <a:t>czniowie w grupach mieszanych narodowościowo nawiązywali kontakt</a:t>
            </a:r>
            <a:br>
              <a:rPr lang="pl-PL" dirty="0" smtClean="0">
                <a:ln w="10541" cmpd="sng">
                  <a:solidFill>
                    <a:schemeClr val="accent1">
                      <a:shade val="88000"/>
                      <a:satMod val="110000"/>
                    </a:schemeClr>
                  </a:solidFill>
                  <a:prstDash val="solid"/>
                </a:ln>
                <a:solidFill>
                  <a:schemeClr val="tx2">
                    <a:lumMod val="50000"/>
                  </a:schemeClr>
                </a:solidFill>
              </a:rPr>
            </a:br>
            <a:r>
              <a:rPr lang="pl-PL" dirty="0" smtClean="0">
                <a:ln w="10541" cmpd="sng">
                  <a:solidFill>
                    <a:schemeClr val="accent1">
                      <a:shade val="88000"/>
                      <a:satMod val="110000"/>
                    </a:schemeClr>
                  </a:solidFill>
                  <a:prstDash val="solid"/>
                </a:ln>
                <a:solidFill>
                  <a:schemeClr val="tx2">
                    <a:lumMod val="50000"/>
                  </a:schemeClr>
                </a:solidFill>
              </a:rPr>
              <a:t>rozmawiając o sobie, szkole, </a:t>
            </a:r>
            <a:br>
              <a:rPr lang="pl-PL" dirty="0" smtClean="0">
                <a:ln w="10541" cmpd="sng">
                  <a:solidFill>
                    <a:schemeClr val="accent1">
                      <a:shade val="88000"/>
                      <a:satMod val="110000"/>
                    </a:schemeClr>
                  </a:solidFill>
                  <a:prstDash val="solid"/>
                </a:ln>
                <a:solidFill>
                  <a:schemeClr val="tx2">
                    <a:lumMod val="50000"/>
                  </a:schemeClr>
                </a:solidFill>
              </a:rPr>
            </a:br>
            <a:r>
              <a:rPr lang="pl-PL" dirty="0" smtClean="0">
                <a:ln w="10541" cmpd="sng">
                  <a:solidFill>
                    <a:schemeClr val="accent1">
                      <a:shade val="88000"/>
                      <a:satMod val="110000"/>
                    </a:schemeClr>
                  </a:solidFill>
                  <a:prstDash val="solid"/>
                </a:ln>
                <a:solidFill>
                  <a:schemeClr val="tx2">
                    <a:lumMod val="50000"/>
                  </a:schemeClr>
                </a:solidFill>
              </a:rPr>
              <a:t>czy o zainteresowaniach </a:t>
            </a:r>
            <a:br>
              <a:rPr lang="pl-PL" dirty="0" smtClean="0">
                <a:ln w="10541" cmpd="sng">
                  <a:solidFill>
                    <a:schemeClr val="accent1">
                      <a:shade val="88000"/>
                      <a:satMod val="110000"/>
                    </a:schemeClr>
                  </a:solidFill>
                  <a:prstDash val="solid"/>
                </a:ln>
                <a:solidFill>
                  <a:schemeClr val="tx2">
                    <a:lumMod val="50000"/>
                  </a:schemeClr>
                </a:solidFill>
              </a:rPr>
            </a:br>
            <a:r>
              <a:rPr lang="pl-PL" dirty="0" smtClean="0">
                <a:ln w="10541" cmpd="sng">
                  <a:solidFill>
                    <a:schemeClr val="accent1">
                      <a:shade val="88000"/>
                      <a:satMod val="110000"/>
                    </a:schemeClr>
                  </a:solidFill>
                  <a:prstDash val="solid"/>
                </a:ln>
                <a:solidFill>
                  <a:schemeClr val="tx2">
                    <a:lumMod val="50000"/>
                  </a:schemeClr>
                </a:solidFill>
              </a:rPr>
              <a:t>oraz dyskutowali o poczuciu</a:t>
            </a:r>
            <a:br>
              <a:rPr lang="pl-PL" dirty="0" smtClean="0">
                <a:ln w="10541" cmpd="sng">
                  <a:solidFill>
                    <a:schemeClr val="accent1">
                      <a:shade val="88000"/>
                      <a:satMod val="110000"/>
                    </a:schemeClr>
                  </a:solidFill>
                  <a:prstDash val="solid"/>
                </a:ln>
                <a:solidFill>
                  <a:schemeClr val="tx2">
                    <a:lumMod val="50000"/>
                  </a:schemeClr>
                </a:solidFill>
              </a:rPr>
            </a:br>
            <a:r>
              <a:rPr lang="pl-PL" dirty="0" smtClean="0">
                <a:ln w="10541" cmpd="sng">
                  <a:solidFill>
                    <a:schemeClr val="accent1">
                      <a:shade val="88000"/>
                      <a:satMod val="110000"/>
                    </a:schemeClr>
                  </a:solidFill>
                  <a:prstDash val="solid"/>
                </a:ln>
                <a:solidFill>
                  <a:schemeClr val="tx2">
                    <a:lumMod val="50000"/>
                  </a:schemeClr>
                </a:solidFill>
              </a:rPr>
              <a:t>humoru swoich rodaków i o wyglądzie zwycięskiego logo projektu.</a:t>
            </a:r>
            <a:br>
              <a:rPr lang="pl-PL" dirty="0" smtClean="0">
                <a:ln w="10541" cmpd="sng">
                  <a:solidFill>
                    <a:schemeClr val="accent1">
                      <a:shade val="88000"/>
                      <a:satMod val="110000"/>
                    </a:schemeClr>
                  </a:solidFill>
                  <a:prstDash val="solid"/>
                </a:ln>
                <a:solidFill>
                  <a:schemeClr val="tx2">
                    <a:lumMod val="50000"/>
                  </a:schemeClr>
                </a:solidFill>
              </a:rPr>
            </a:br>
            <a:r>
              <a:rPr lang="pl-PL" sz="1600" dirty="0" err="1" smtClean="0">
                <a:ln w="10541" cmpd="sng">
                  <a:solidFill>
                    <a:srgbClr val="002060"/>
                  </a:solidFill>
                  <a:prstDash val="solid"/>
                </a:ln>
                <a:solidFill>
                  <a:schemeClr val="tx2">
                    <a:lumMod val="50000"/>
                  </a:schemeClr>
                </a:solidFill>
              </a:rPr>
              <a:t>Youth</a:t>
            </a:r>
            <a:r>
              <a:rPr lang="pl-PL" sz="1600" dirty="0" smtClean="0">
                <a:ln w="10541" cmpd="sng">
                  <a:solidFill>
                    <a:srgbClr val="002060"/>
                  </a:solidFill>
                  <a:prstDash val="solid"/>
                </a:ln>
                <a:solidFill>
                  <a:schemeClr val="tx2">
                    <a:lumMod val="50000"/>
                  </a:schemeClr>
                </a:solidFill>
              </a:rPr>
              <a:t> was </a:t>
            </a:r>
            <a:r>
              <a:rPr lang="pl-PL" sz="1600" dirty="0" err="1" smtClean="0">
                <a:ln w="10541" cmpd="sng">
                  <a:solidFill>
                    <a:srgbClr val="002060"/>
                  </a:solidFill>
                  <a:prstDash val="solid"/>
                </a:ln>
                <a:solidFill>
                  <a:schemeClr val="tx2">
                    <a:lumMod val="50000"/>
                  </a:schemeClr>
                </a:solidFill>
              </a:rPr>
              <a:t>integrated</a:t>
            </a:r>
            <a:r>
              <a:rPr lang="pl-PL" sz="1600" dirty="0" smtClean="0">
                <a:ln w="10541" cmpd="sng">
                  <a:solidFill>
                    <a:srgbClr val="002060"/>
                  </a:solidFill>
                  <a:prstDash val="solid"/>
                </a:ln>
                <a:solidFill>
                  <a:schemeClr val="tx2">
                    <a:lumMod val="50000"/>
                  </a:schemeClr>
                </a:solidFill>
              </a:rPr>
              <a:t> by </a:t>
            </a:r>
            <a:r>
              <a:rPr lang="pl-PL" sz="1600" dirty="0" err="1" smtClean="0">
                <a:ln w="10541" cmpd="sng">
                  <a:solidFill>
                    <a:srgbClr val="002060"/>
                  </a:solidFill>
                  <a:prstDash val="solid"/>
                </a:ln>
                <a:solidFill>
                  <a:schemeClr val="tx2">
                    <a:lumMod val="50000"/>
                  </a:schemeClr>
                </a:solidFill>
              </a:rPr>
              <a:t>working</a:t>
            </a:r>
            <a:r>
              <a:rPr lang="pl-PL" sz="1600" dirty="0" smtClean="0">
                <a:ln w="10541" cmpd="sng">
                  <a:solidFill>
                    <a:srgbClr val="002060"/>
                  </a:solidFill>
                  <a:prstDash val="solid"/>
                </a:ln>
                <a:solidFill>
                  <a:schemeClr val="tx2">
                    <a:lumMod val="50000"/>
                  </a:schemeClr>
                </a:solidFill>
              </a:rPr>
              <a:t> </a:t>
            </a:r>
            <a:r>
              <a:rPr lang="pl-PL" sz="1600" dirty="0" err="1" smtClean="0">
                <a:ln w="10541" cmpd="sng">
                  <a:solidFill>
                    <a:srgbClr val="002060"/>
                  </a:solidFill>
                  <a:prstDash val="solid"/>
                </a:ln>
                <a:solidFill>
                  <a:schemeClr val="tx2">
                    <a:lumMod val="50000"/>
                  </a:schemeClr>
                </a:solidFill>
              </a:rPr>
              <a:t>in</a:t>
            </a:r>
            <a:r>
              <a:rPr lang="pl-PL" sz="1600" dirty="0" smtClean="0">
                <a:ln w="10541" cmpd="sng">
                  <a:solidFill>
                    <a:srgbClr val="002060"/>
                  </a:solidFill>
                  <a:prstDash val="solid"/>
                </a:ln>
                <a:solidFill>
                  <a:schemeClr val="tx2">
                    <a:lumMod val="50000"/>
                  </a:schemeClr>
                </a:solidFill>
              </a:rPr>
              <a:t>  international </a:t>
            </a:r>
            <a:r>
              <a:rPr lang="pl-PL" sz="1600" dirty="0" err="1" smtClean="0">
                <a:ln w="10541" cmpd="sng">
                  <a:solidFill>
                    <a:srgbClr val="002060"/>
                  </a:solidFill>
                  <a:prstDash val="solid"/>
                </a:ln>
                <a:solidFill>
                  <a:schemeClr val="tx2">
                    <a:lumMod val="50000"/>
                  </a:schemeClr>
                </a:solidFill>
              </a:rPr>
              <a:t>groups</a:t>
            </a:r>
            <a:r>
              <a:rPr lang="pl-PL" sz="1600" dirty="0" smtClean="0">
                <a:ln w="10541" cmpd="sng">
                  <a:solidFill>
                    <a:srgbClr val="002060"/>
                  </a:solidFill>
                  <a:prstDash val="solid"/>
                </a:ln>
                <a:solidFill>
                  <a:schemeClr val="tx2">
                    <a:lumMod val="50000"/>
                  </a:schemeClr>
                </a:solidFill>
              </a:rPr>
              <a:t>. </a:t>
            </a:r>
            <a:r>
              <a:rPr lang="pl-PL" sz="1600" dirty="0" err="1" smtClean="0">
                <a:ln w="10541" cmpd="sng">
                  <a:solidFill>
                    <a:srgbClr val="002060"/>
                  </a:solidFill>
                  <a:prstDash val="solid"/>
                </a:ln>
                <a:solidFill>
                  <a:schemeClr val="tx2">
                    <a:lumMod val="50000"/>
                  </a:schemeClr>
                </a:solidFill>
              </a:rPr>
              <a:t>They</a:t>
            </a:r>
            <a:r>
              <a:rPr lang="pl-PL" sz="1600" dirty="0" smtClean="0">
                <a:ln w="10541" cmpd="sng">
                  <a:solidFill>
                    <a:srgbClr val="002060"/>
                  </a:solidFill>
                  <a:prstDash val="solid"/>
                </a:ln>
                <a:solidFill>
                  <a:schemeClr val="tx2">
                    <a:lumMod val="50000"/>
                  </a:schemeClr>
                </a:solidFill>
              </a:rPr>
              <a:t> </a:t>
            </a:r>
            <a:r>
              <a:rPr lang="pl-PL" sz="1600" dirty="0" err="1" smtClean="0">
                <a:ln w="10541" cmpd="sng">
                  <a:solidFill>
                    <a:srgbClr val="002060"/>
                  </a:solidFill>
                  <a:prstDash val="solid"/>
                </a:ln>
                <a:solidFill>
                  <a:schemeClr val="tx2">
                    <a:lumMod val="50000"/>
                  </a:schemeClr>
                </a:solidFill>
              </a:rPr>
              <a:t>talked</a:t>
            </a:r>
            <a:r>
              <a:rPr lang="pl-PL" sz="1600" dirty="0" smtClean="0">
                <a:ln w="10541" cmpd="sng">
                  <a:solidFill>
                    <a:srgbClr val="002060"/>
                  </a:solidFill>
                  <a:prstDash val="solid"/>
                </a:ln>
                <a:solidFill>
                  <a:schemeClr val="tx2">
                    <a:lumMod val="50000"/>
                  </a:schemeClr>
                </a:solidFill>
              </a:rPr>
              <a:t> </a:t>
            </a:r>
            <a:r>
              <a:rPr lang="pl-PL" sz="1600" dirty="0" err="1" smtClean="0">
                <a:ln w="10541" cmpd="sng">
                  <a:solidFill>
                    <a:srgbClr val="002060"/>
                  </a:solidFill>
                  <a:prstDash val="solid"/>
                </a:ln>
                <a:solidFill>
                  <a:schemeClr val="tx2">
                    <a:lumMod val="50000"/>
                  </a:schemeClr>
                </a:solidFill>
              </a:rPr>
              <a:t>about</a:t>
            </a:r>
            <a:r>
              <a:rPr lang="pl-PL" sz="1600" dirty="0" smtClean="0">
                <a:ln w="10541" cmpd="sng">
                  <a:solidFill>
                    <a:srgbClr val="002060"/>
                  </a:solidFill>
                  <a:prstDash val="solid"/>
                </a:ln>
                <a:solidFill>
                  <a:schemeClr val="tx2">
                    <a:lumMod val="50000"/>
                  </a:schemeClr>
                </a:solidFill>
              </a:rPr>
              <a:t> </a:t>
            </a:r>
            <a:r>
              <a:rPr lang="pl-PL" sz="1600" dirty="0" err="1" smtClean="0">
                <a:ln w="10541" cmpd="sng">
                  <a:solidFill>
                    <a:srgbClr val="002060"/>
                  </a:solidFill>
                  <a:prstDash val="solid"/>
                </a:ln>
                <a:solidFill>
                  <a:schemeClr val="tx2">
                    <a:lumMod val="50000"/>
                  </a:schemeClr>
                </a:solidFill>
              </a:rPr>
              <a:t>theirselve</a:t>
            </a:r>
            <a:r>
              <a:rPr lang="pl-PL" sz="1600" dirty="0" smtClean="0">
                <a:ln w="10541" cmpd="sng">
                  <a:solidFill>
                    <a:srgbClr val="002060"/>
                  </a:solidFill>
                  <a:prstDash val="solid"/>
                </a:ln>
                <a:solidFill>
                  <a:schemeClr val="tx2">
                    <a:lumMod val="50000"/>
                  </a:schemeClr>
                </a:solidFill>
              </a:rPr>
              <a:t>, </a:t>
            </a:r>
            <a:r>
              <a:rPr lang="pl-PL" sz="1600" dirty="0" err="1" smtClean="0">
                <a:ln w="10541" cmpd="sng">
                  <a:solidFill>
                    <a:srgbClr val="002060"/>
                  </a:solidFill>
                  <a:prstDash val="solid"/>
                </a:ln>
                <a:solidFill>
                  <a:schemeClr val="tx2">
                    <a:lumMod val="50000"/>
                  </a:schemeClr>
                </a:solidFill>
              </a:rPr>
              <a:t>school</a:t>
            </a:r>
            <a:r>
              <a:rPr lang="pl-PL" sz="1600" dirty="0" smtClean="0">
                <a:ln w="10541" cmpd="sng">
                  <a:solidFill>
                    <a:srgbClr val="002060"/>
                  </a:solidFill>
                  <a:prstDash val="solid"/>
                </a:ln>
                <a:solidFill>
                  <a:schemeClr val="tx2">
                    <a:lumMod val="50000"/>
                  </a:schemeClr>
                </a:solidFill>
              </a:rPr>
              <a:t>, </a:t>
            </a:r>
            <a:r>
              <a:rPr lang="pl-PL" sz="1600" dirty="0" err="1" smtClean="0">
                <a:ln w="10541" cmpd="sng">
                  <a:solidFill>
                    <a:srgbClr val="002060"/>
                  </a:solidFill>
                  <a:prstDash val="solid"/>
                </a:ln>
                <a:solidFill>
                  <a:schemeClr val="tx2">
                    <a:lumMod val="50000"/>
                  </a:schemeClr>
                </a:solidFill>
              </a:rPr>
              <a:t>hobbies</a:t>
            </a:r>
            <a:r>
              <a:rPr lang="pl-PL" sz="1600" dirty="0" smtClean="0">
                <a:ln w="10541" cmpd="sng">
                  <a:solidFill>
                    <a:srgbClr val="002060"/>
                  </a:solidFill>
                  <a:prstDash val="solid"/>
                </a:ln>
                <a:solidFill>
                  <a:schemeClr val="tx2">
                    <a:lumMod val="50000"/>
                  </a:schemeClr>
                </a:solidFill>
              </a:rPr>
              <a:t> </a:t>
            </a:r>
            <a:r>
              <a:rPr lang="pl-PL" sz="1600" dirty="0" err="1" smtClean="0">
                <a:ln w="10541" cmpd="sng">
                  <a:solidFill>
                    <a:srgbClr val="002060"/>
                  </a:solidFill>
                  <a:prstDash val="solid"/>
                </a:ln>
                <a:solidFill>
                  <a:schemeClr val="tx2">
                    <a:lumMod val="50000"/>
                  </a:schemeClr>
                </a:solidFill>
              </a:rPr>
              <a:t>project’s</a:t>
            </a:r>
            <a:r>
              <a:rPr lang="pl-PL" sz="1600" dirty="0" smtClean="0">
                <a:ln w="10541" cmpd="sng">
                  <a:solidFill>
                    <a:srgbClr val="002060"/>
                  </a:solidFill>
                  <a:prstDash val="solid"/>
                </a:ln>
                <a:solidFill>
                  <a:schemeClr val="tx2">
                    <a:lumMod val="50000"/>
                  </a:schemeClr>
                </a:solidFill>
              </a:rPr>
              <a:t> logo and </a:t>
            </a:r>
            <a:r>
              <a:rPr lang="pl-PL" sz="1600" dirty="0" err="1" smtClean="0">
                <a:ln w="10541" cmpd="sng">
                  <a:solidFill>
                    <a:srgbClr val="002060"/>
                  </a:solidFill>
                  <a:prstDash val="solid"/>
                </a:ln>
                <a:solidFill>
                  <a:schemeClr val="tx2">
                    <a:lumMod val="50000"/>
                  </a:schemeClr>
                </a:solidFill>
              </a:rPr>
              <a:t>sence</a:t>
            </a:r>
            <a:r>
              <a:rPr lang="pl-PL" sz="1600" dirty="0" smtClean="0">
                <a:ln w="10541" cmpd="sng">
                  <a:solidFill>
                    <a:srgbClr val="002060"/>
                  </a:solidFill>
                  <a:prstDash val="solid"/>
                </a:ln>
                <a:solidFill>
                  <a:schemeClr val="tx2">
                    <a:lumMod val="50000"/>
                  </a:schemeClr>
                </a:solidFill>
              </a:rPr>
              <a:t> of humor.</a:t>
            </a:r>
            <a:endParaRPr lang="pl-PL" sz="1600" dirty="0">
              <a:ln w="10541" cmpd="sng">
                <a:solidFill>
                  <a:srgbClr val="002060"/>
                </a:solidFill>
                <a:prstDash val="solid"/>
              </a:ln>
              <a:solidFill>
                <a:schemeClr val="tx2">
                  <a:lumMod val="50000"/>
                </a:schemeClr>
              </a:solidFill>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115</Words>
  <Application>Microsoft Office PowerPoint</Application>
  <PresentationFormat>Pokaz na ekranie (4:3)</PresentationFormat>
  <Paragraphs>21</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COMENIUS </vt:lpstr>
      <vt:lpstr>POLISH GROUP’S MEMORIES…         Czechy- Ostrava          23-26 listopada 2011               Czech Republic – Ostrava on 23 -26 November 2011</vt:lpstr>
      <vt:lpstr>Na pierwszą wizytę zagraniczną w ramach projektu  udało się  7 gimnazjalistów i 1 opiekun.  Wizyta trwała 4 dni.  Głównym środkiem lokomocji był…pociąg.  For the first visit abroad went 7 youth and 1 teacher. The visit  lasted 4 days. We traveled mainly by …train.  </vt:lpstr>
      <vt:lpstr>Slajd 4</vt:lpstr>
      <vt:lpstr>Wizyta nie trwała wystarczająco długo, żeby mogła obfitować w nawiązanie bliższych przyjaźni  między młodzieżą państw partnerskich, wniosła jednak do projektu jego znaczący element międzynarodowego wymiaru. The visitdid not last long enough  to abound  in close friendships but it  brought a significant element of international dimension.</vt:lpstr>
      <vt:lpstr>Slajd 6</vt:lpstr>
      <vt:lpstr>Podczas wizyty miało miejsce spotkanie uczestników,  na którym młodzież prezentowała dotychczas zebrane dowcipy, przetłumaczone na j. angielski. During the visit in Czech Republic took place meeting of all participating countries, where the youth presented jokes in English. </vt:lpstr>
      <vt:lpstr>Slajd 8</vt:lpstr>
      <vt:lpstr>Uczniowie w grupach mieszanych narodowościowo nawiązywali kontakt rozmawiając o sobie, szkole,  czy o zainteresowaniach  oraz dyskutowali o poczuciu humoru swoich rodaków i o wyglądzie zwycięskiego logo projektu. Youth was integrated by working in  international groups. They talked about theirselve, school, hobbies project’s logo and sence of humor.</vt:lpstr>
      <vt:lpstr>Slajd 10</vt:lpstr>
      <vt:lpstr>Slajd 11</vt:lpstr>
      <vt:lpstr>Nasza reprezentacja brała dział w obchodach 60-lecia szkoły partnerskiej. Były  występy uczniów i nauczycieli, m.in. śpiewy, tańce, kabarety.  Our representation took place on 60th anniversary of school in Ostrava. There were performances, cabarets, dances.</vt:lpstr>
      <vt:lpstr>Uczestnicy mieli możliwość poznania kultury i architektury Czech podczas wycieczki  po Ostravie.  To była wspaniała przygoda! All participants could learn the cultura and architecture of Czech Republic during the trip in Ostrava. The trip was a wonderful adventure!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Czechy- Ostrava  23-26.11.2011</dc:title>
  <dc:creator>SAMSUNG</dc:creator>
  <cp:lastModifiedBy>SAMSUNG</cp:lastModifiedBy>
  <cp:revision>46</cp:revision>
  <dcterms:created xsi:type="dcterms:W3CDTF">2013-05-30T21:48:48Z</dcterms:created>
  <dcterms:modified xsi:type="dcterms:W3CDTF">2013-09-07T21:13:39Z</dcterms:modified>
</cp:coreProperties>
</file>