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2" r:id="rId5"/>
    <p:sldId id="257" r:id="rId6"/>
    <p:sldId id="266" r:id="rId7"/>
    <p:sldId id="267" r:id="rId8"/>
    <p:sldId id="268" r:id="rId9"/>
    <p:sldId id="272" r:id="rId10"/>
    <p:sldId id="264" r:id="rId11"/>
    <p:sldId id="265" r:id="rId12"/>
    <p:sldId id="273" r:id="rId13"/>
    <p:sldId id="274" r:id="rId14"/>
    <p:sldId id="275" r:id="rId15"/>
    <p:sldId id="276" r:id="rId16"/>
    <p:sldId id="277" r:id="rId17"/>
    <p:sldId id="284" r:id="rId18"/>
    <p:sldId id="285" r:id="rId19"/>
    <p:sldId id="288" r:id="rId20"/>
    <p:sldId id="286" r:id="rId21"/>
    <p:sldId id="287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278" r:id="rId35"/>
    <p:sldId id="279" r:id="rId36"/>
    <p:sldId id="283" r:id="rId3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CB40-B9DB-47EA-B887-6C8A21D6949B}" type="datetimeFigureOut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804B-9B7E-48F5-8034-C3E4B8D003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0199-F298-42B1-B60B-DD0ABC144D02}" type="datetimeFigureOut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3A1F6-D33B-48A1-B58C-5F7AFDF829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966C2-6072-497E-89E8-B6FF8DFBCF2D}" type="datetimeFigureOut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32A6-5AC5-4317-B981-7CDBCA6D06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4383-7E3F-42FA-BBCA-E70541673D89}" type="datetimeFigureOut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D00A4-B937-4FA2-B59A-B8C1B98291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3E1C0-337A-4D6F-A665-210C161688B2}" type="datetimeFigureOut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479C-2A9F-4B22-B319-763128594D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C55A-B272-4BB2-96D0-F6545647CB98}" type="datetimeFigureOut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E1328-267E-486D-ADD9-7E95D4DA01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BC1A9-970C-49BD-8A37-1639EB464E5D}" type="datetimeFigureOut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9DE2-FCB6-4DF9-9816-244264F734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0F80A-7BA7-44AB-B401-3CFBDBA62839}" type="datetimeFigureOut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6AD23-AE5B-4D2F-92BC-D3E0C60BD8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4601-6396-457F-BC21-5E93821A2928}" type="datetimeFigureOut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7482-0D3F-4CCD-ABBA-74E4E8F262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0C1A-9C47-4B19-8D18-FD4112513315}" type="datetimeFigureOut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37C18-DF80-4CEE-878A-F61556B031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F617E-1FB2-4FB8-A06E-5C6C3412A792}" type="datetimeFigureOut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C439-4C0B-4B2D-B597-447A30A99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A3D96C-BC96-4568-B525-B168F3094BD3}" type="datetimeFigureOut">
              <a:rPr lang="cs-CZ"/>
              <a:pPr>
                <a:defRPr/>
              </a:pPr>
              <a:t>25.9.2013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3415C6-EF5D-4D59-AD43-EB3BD0A050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37" r:id="rId4"/>
    <p:sldLayoutId id="2147483743" r:id="rId5"/>
    <p:sldLayoutId id="2147483738" r:id="rId6"/>
    <p:sldLayoutId id="2147483744" r:id="rId7"/>
    <p:sldLayoutId id="2147483745" r:id="rId8"/>
    <p:sldLayoutId id="2147483746" r:id="rId9"/>
    <p:sldLayoutId id="2147483739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I‘</a:t>
            </a:r>
            <a:r>
              <a:rPr lang="cs-CZ" dirty="0" err="1" smtClean="0"/>
              <a:t>ll</a:t>
            </a:r>
            <a:r>
              <a:rPr lang="cs-CZ" dirty="0" smtClean="0"/>
              <a:t>   </a:t>
            </a:r>
            <a:r>
              <a:rPr lang="cs-CZ" dirty="0" err="1" smtClean="0"/>
              <a:t>make</a:t>
            </a:r>
            <a:r>
              <a:rPr lang="cs-CZ" dirty="0" smtClean="0"/>
              <a:t>   </a:t>
            </a:r>
            <a:r>
              <a:rPr lang="cs-CZ" dirty="0" err="1" smtClean="0"/>
              <a:t>you</a:t>
            </a:r>
            <a:r>
              <a:rPr lang="cs-CZ" dirty="0" smtClean="0"/>
              <a:t>   </a:t>
            </a:r>
            <a:r>
              <a:rPr lang="cs-CZ" dirty="0" err="1" smtClean="0"/>
              <a:t>laugh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COM-MP-2011-090</a:t>
            </a:r>
            <a:endParaRPr lang="cs-CZ" dirty="0"/>
          </a:p>
        </p:txBody>
      </p:sp>
      <p:pic>
        <p:nvPicPr>
          <p:cNvPr id="10244" name="Picture 3" descr="D:\Taťka\SPŠ stav\eTwinning\LOGO 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052513"/>
            <a:ext cx="31130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I‘</a:t>
            </a:r>
            <a:r>
              <a:rPr lang="cs-CZ" dirty="0" err="1" smtClean="0"/>
              <a:t>ll</a:t>
            </a:r>
            <a:r>
              <a:rPr lang="cs-CZ" dirty="0" smtClean="0"/>
              <a:t>   </a:t>
            </a:r>
            <a:r>
              <a:rPr lang="cs-CZ" dirty="0" err="1" smtClean="0"/>
              <a:t>make</a:t>
            </a:r>
            <a:r>
              <a:rPr lang="cs-CZ" dirty="0" smtClean="0"/>
              <a:t>   </a:t>
            </a:r>
            <a:r>
              <a:rPr lang="cs-CZ" dirty="0" err="1" smtClean="0"/>
              <a:t>you</a:t>
            </a:r>
            <a:r>
              <a:rPr lang="cs-CZ" dirty="0" smtClean="0"/>
              <a:t>   </a:t>
            </a:r>
            <a:r>
              <a:rPr lang="cs-CZ" dirty="0" err="1" smtClean="0"/>
              <a:t>laugh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b="1" dirty="0" smtClean="0"/>
              <a:t>Basic </a:t>
            </a:r>
            <a:r>
              <a:rPr lang="cs-CZ" b="1" dirty="0" err="1" smtClean="0"/>
              <a:t>characteristics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jokes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Czech</a:t>
            </a:r>
            <a:r>
              <a:rPr lang="cs-CZ" b="1" dirty="0" smtClean="0"/>
              <a:t> </a:t>
            </a:r>
            <a:r>
              <a:rPr lang="cs-CZ" b="1" dirty="0" err="1" smtClean="0"/>
              <a:t>Republic</a:t>
            </a:r>
            <a:r>
              <a:rPr lang="cs-CZ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70% </a:t>
            </a:r>
            <a:r>
              <a:rPr lang="cs-CZ" dirty="0" err="1" smtClean="0"/>
              <a:t>rude</a:t>
            </a:r>
            <a:r>
              <a:rPr lang="cs-CZ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25% </a:t>
            </a:r>
            <a:r>
              <a:rPr lang="cs-CZ" dirty="0" err="1" smtClean="0"/>
              <a:t>rasistic</a:t>
            </a:r>
            <a:r>
              <a:rPr lang="cs-CZ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5% </a:t>
            </a:r>
            <a:r>
              <a:rPr lang="cs-CZ" dirty="0" err="1" smtClean="0"/>
              <a:t>normal</a:t>
            </a:r>
            <a:r>
              <a:rPr lang="cs-CZ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err="1" smtClean="0"/>
              <a:t>Categories</a:t>
            </a:r>
            <a:r>
              <a:rPr lang="cs-CZ" dirty="0" smtClean="0"/>
              <a:t>: </a:t>
            </a:r>
            <a:r>
              <a:rPr lang="cs-CZ" dirty="0" err="1" smtClean="0"/>
              <a:t>policemen</a:t>
            </a:r>
            <a:r>
              <a:rPr lang="cs-CZ" dirty="0" smtClean="0"/>
              <a:t>, </a:t>
            </a:r>
            <a:r>
              <a:rPr lang="cs-CZ" dirty="0" err="1" smtClean="0"/>
              <a:t>politician</a:t>
            </a:r>
            <a:r>
              <a:rPr lang="cs-CZ" dirty="0" smtClean="0"/>
              <a:t>, </a:t>
            </a:r>
            <a:r>
              <a:rPr lang="cs-CZ" dirty="0" err="1" smtClean="0"/>
              <a:t>blonde</a:t>
            </a:r>
            <a:r>
              <a:rPr lang="cs-CZ" dirty="0" smtClean="0"/>
              <a:t> </a:t>
            </a:r>
            <a:r>
              <a:rPr lang="cs-CZ" dirty="0" err="1" smtClean="0"/>
              <a:t>women</a:t>
            </a:r>
            <a:r>
              <a:rPr lang="cs-CZ" dirty="0" smtClean="0"/>
              <a:t>, Pepíček, Hurvínek </a:t>
            </a:r>
            <a:r>
              <a:rPr lang="cs-CZ" dirty="0" err="1" smtClean="0"/>
              <a:t>and</a:t>
            </a:r>
            <a:r>
              <a:rPr lang="cs-CZ" dirty="0" smtClean="0"/>
              <a:t> Spejbl, A </a:t>
            </a:r>
            <a:r>
              <a:rPr lang="cs-CZ" dirty="0" err="1" smtClean="0"/>
              <a:t>Russian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a </a:t>
            </a:r>
            <a:r>
              <a:rPr lang="cs-CZ" dirty="0" err="1" smtClean="0"/>
              <a:t>Czech</a:t>
            </a:r>
            <a:r>
              <a:rPr lang="cs-CZ" dirty="0" smtClean="0"/>
              <a:t> . . . ,religion,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I‘</a:t>
            </a:r>
            <a:r>
              <a:rPr lang="cs-CZ" dirty="0" err="1" smtClean="0"/>
              <a:t>ll</a:t>
            </a:r>
            <a:r>
              <a:rPr lang="cs-CZ" dirty="0" smtClean="0"/>
              <a:t>   </a:t>
            </a:r>
            <a:r>
              <a:rPr lang="cs-CZ" dirty="0" err="1" smtClean="0"/>
              <a:t>make</a:t>
            </a:r>
            <a:r>
              <a:rPr lang="cs-CZ" dirty="0" smtClean="0"/>
              <a:t>   </a:t>
            </a:r>
            <a:r>
              <a:rPr lang="cs-CZ" dirty="0" err="1" smtClean="0"/>
              <a:t>you</a:t>
            </a:r>
            <a:r>
              <a:rPr lang="cs-CZ" dirty="0" smtClean="0"/>
              <a:t>   </a:t>
            </a:r>
            <a:r>
              <a:rPr lang="cs-CZ" dirty="0" err="1" smtClean="0"/>
              <a:t>laugh</a:t>
            </a:r>
            <a:endParaRPr lang="cs-CZ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Aim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Project</a:t>
            </a:r>
          </a:p>
          <a:p>
            <a:pPr eaLnBrk="1" hangingPunct="1"/>
            <a:r>
              <a:rPr lang="cs-CZ" dirty="0" err="1" smtClean="0"/>
              <a:t>Humour</a:t>
            </a:r>
            <a:r>
              <a:rPr lang="cs-CZ" dirty="0" smtClean="0"/>
              <a:t>, </a:t>
            </a:r>
            <a:r>
              <a:rPr lang="cs-CZ" dirty="0" err="1" smtClean="0"/>
              <a:t>cultural</a:t>
            </a:r>
            <a:r>
              <a:rPr lang="cs-CZ" dirty="0" smtClean="0"/>
              <a:t> </a:t>
            </a:r>
            <a:r>
              <a:rPr lang="cs-CZ" dirty="0" err="1" smtClean="0"/>
              <a:t>differences</a:t>
            </a:r>
            <a:r>
              <a:rPr lang="cs-CZ" dirty="0" smtClean="0"/>
              <a:t>, sensitivity to </a:t>
            </a:r>
            <a:r>
              <a:rPr lang="cs-CZ" dirty="0" err="1" smtClean="0"/>
              <a:t>issues</a:t>
            </a:r>
            <a:r>
              <a:rPr lang="cs-CZ" dirty="0" smtClean="0"/>
              <a:t>, religion, </a:t>
            </a:r>
            <a:r>
              <a:rPr lang="cs-CZ" dirty="0" err="1" smtClean="0"/>
              <a:t>politics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 eaLnBrk="1" hangingPunct="1"/>
            <a:r>
              <a:rPr lang="cs-CZ" b="1" dirty="0" err="1" smtClean="0"/>
              <a:t>We</a:t>
            </a:r>
            <a:r>
              <a:rPr lang="cs-CZ" b="1" dirty="0" smtClean="0"/>
              <a:t> </a:t>
            </a:r>
            <a:r>
              <a:rPr lang="cs-CZ" b="1" dirty="0" err="1" smtClean="0"/>
              <a:t>agreed</a:t>
            </a:r>
            <a:r>
              <a:rPr lang="cs-CZ" b="1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unappropriate</a:t>
            </a:r>
            <a:r>
              <a:rPr lang="cs-CZ" dirty="0" smtClean="0"/>
              <a:t> </a:t>
            </a:r>
            <a:r>
              <a:rPr lang="cs-CZ" dirty="0" err="1" smtClean="0"/>
              <a:t>jokes</a:t>
            </a:r>
            <a:r>
              <a:rPr lang="cs-CZ" dirty="0" smtClean="0"/>
              <a:t> are </a:t>
            </a:r>
            <a:r>
              <a:rPr lang="cs-CZ" dirty="0" err="1" smtClean="0"/>
              <a:t>said</a:t>
            </a:r>
            <a:r>
              <a:rPr lang="cs-CZ" dirty="0" smtClean="0"/>
              <a:t>,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advised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arise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avoid</a:t>
            </a:r>
            <a:r>
              <a:rPr lang="cs-CZ" dirty="0" smtClean="0"/>
              <a:t> such </a:t>
            </a:r>
            <a:r>
              <a:rPr lang="cs-CZ" dirty="0" err="1" smtClean="0"/>
              <a:t>jokes</a:t>
            </a:r>
            <a:r>
              <a:rPr lang="cs-CZ" dirty="0" smtClean="0"/>
              <a:t>. (</a:t>
            </a:r>
            <a:r>
              <a:rPr lang="cs-CZ" dirty="0" err="1" smtClean="0"/>
              <a:t>e.g</a:t>
            </a:r>
            <a:r>
              <a:rPr lang="cs-CZ" dirty="0" smtClean="0"/>
              <a:t>. A </a:t>
            </a:r>
            <a:r>
              <a:rPr lang="cs-CZ" dirty="0" err="1" smtClean="0"/>
              <a:t>Turkish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Temel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Dursun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fire</a:t>
            </a:r>
            <a:r>
              <a:rPr lang="cs-CZ" dirty="0" smtClean="0"/>
              <a:t> </a:t>
            </a:r>
            <a:r>
              <a:rPr lang="cs-CZ" dirty="0" err="1" smtClean="0"/>
              <a:t>brigade</a:t>
            </a:r>
            <a:r>
              <a:rPr lang="cs-CZ" dirty="0" smtClean="0"/>
              <a:t> . . . </a:t>
            </a:r>
            <a:r>
              <a:rPr lang="cs-CZ" dirty="0" err="1" smtClean="0"/>
              <a:t>Or</a:t>
            </a:r>
            <a:r>
              <a:rPr lang="cs-CZ" dirty="0" smtClean="0"/>
              <a:t>: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happened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accident</a:t>
            </a:r>
            <a:r>
              <a:rPr lang="cs-CZ" dirty="0" smtClean="0"/>
              <a:t> . . . 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Taťka\SPŠ stav\eTwinning\how important it is to learn foreign lang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417513"/>
            <a:ext cx="713898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39750" y="5949950"/>
            <a:ext cx="79930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November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2011 – Ostrava meeting,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intended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as a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preparatory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beginning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of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work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sym typeface="Wingdings" pitchFamily="2" charset="2"/>
              </a:rPr>
              <a:t>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Taťka\SPŠ stav\eTwinning\how important it is to learn foreign lang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417513"/>
            <a:ext cx="713898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39750" y="5949950"/>
            <a:ext cx="79930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March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2012 SEZZE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working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meeting  (9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mobilities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= 7students + 2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teachers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Taťka\SPŠ stav\eTwinning\how important it is to learn foreign lang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417513"/>
            <a:ext cx="713898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39750" y="5949950"/>
            <a:ext cx="79930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March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2012 SEZZE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working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meeting  (9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mobilities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= 7students + 2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teachers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from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the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Cz.Rep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Taťka\SPŠ stav\eTwinning\how important it is to learn foreign lang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417513"/>
            <a:ext cx="713898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39750" y="5949950"/>
            <a:ext cx="799306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March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2012 SEZZE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Jokes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workshop.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Taťka\SPŠ stav\eTwinning\how important it is to learn foreign lang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417513"/>
            <a:ext cx="713898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39750" y="5949950"/>
            <a:ext cx="79930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March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2012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meeting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at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the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Sezze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town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hall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a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local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poet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and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the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mayor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9750" y="5733256"/>
            <a:ext cx="7993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Poland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Labishin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October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2012  A meeting in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Labishin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townhall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62" name="Picture 2" descr="D:\Taťka\SPŠ stav\eTwinning\Polsko 16-21oct12\1 meeting at Labishyn townh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548680"/>
            <a:ext cx="6264696" cy="4698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9750" y="5733256"/>
            <a:ext cx="7993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Poland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Labishin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October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2012 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Italian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friends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at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meeting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1986" name="Picture 2" descr="D:\Taťka\SPŠ stav\eTwinning\Polsko 16-21oct12\2 the Italian friends at the me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6705823" cy="5029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9750" y="5733256"/>
            <a:ext cx="7993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Poland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Toruň,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October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2012  		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National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heritage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			–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ginger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bread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making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also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funny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5058" name="Picture 2" descr="D:\Taťka\SPŠ stav\eTwinning\Polsko 16-21oct12\5 an Italian-Prague T-shirt in Po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6201076" cy="4650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Taťka\SPŠ stav\eTwinning\how important it is to learn foreign lang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7993063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39750" y="5949950"/>
            <a:ext cx="799306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Oh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a hen </a:t>
            </a:r>
            <a:r>
              <a:rPr lang="cs-CZ" sz="2400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would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sz="2400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be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sz="2400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good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sz="2400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for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lunch!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9750" y="5733256"/>
            <a:ext cx="7993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Poland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Toruň,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October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2012 		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After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searching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for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jokes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3010" name="Picture 2" descr="D:\Taťka\SPŠ stav\eTwinning\Polsko 16-21oct12\8 after searching for jok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633815" cy="4975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9750" y="5733256"/>
            <a:ext cx="7993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Poland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school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in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Lubostroň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October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2012 		 			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Funny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figures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and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quizing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students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4034" name="Picture 2" descr="D:\Taťka\SPŠ stav\eTwinning\Polsko 16-21oct12\12 a qu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6537765" cy="4903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9750" y="5733256"/>
            <a:ext cx="7993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Poland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school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in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Lubostroň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October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2012 		 						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Jokes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telling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6082" name="Picture 2" descr="D:\Taťka\SPŠ stav\eTwinning\Polsko 16-21oct12\PA190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840760" cy="5130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9750" y="5733256"/>
            <a:ext cx="7993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Poland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school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in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Lubostroň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October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2012 		 						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Funny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girls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sym typeface="Wingdings" pitchFamily="2" charset="2"/>
              </a:rPr>
              <a:t>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7106" name="Picture 2" descr="D:\Taťka\SPŠ stav\eTwinning\Polsko 16-21oct12\13 funny gir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696744" cy="5022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932040" y="2276872"/>
            <a:ext cx="3240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Poland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Warszawa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October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2012 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Not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always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fun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at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cathedral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of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St. John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Baptist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in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Warszawa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damaged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in,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and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rebuilt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after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WWII.	 						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8130" name="Picture 2" descr="D:\Taťka\SPŠ stav\eTwinning\Polsko 16-21oct12\PA200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51236" y="1455494"/>
            <a:ext cx="5525327" cy="414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9750" y="5733256"/>
            <a:ext cx="7993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Italy, Rome,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March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2013, 	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national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heritage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–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Coloseum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9156" name="Picture 4" descr="D:\Taťka\SPŠ stav\eTwinning\Itálie 2013\1 Řím 2013 nat her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9750" y="5733256"/>
            <a:ext cx="7993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Italy, Rome,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March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2013, 	a rest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and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exchanging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jokes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0178" name="Picture 2" descr="D:\Taťka\SPŠ stav\eTwinning\Itálie 2013\2 Řím s polskými přát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571500"/>
            <a:ext cx="6498299" cy="4873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9750" y="5733256"/>
            <a:ext cx="7993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Italy,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Sezze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March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2013, 	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Comenius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corner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in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							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school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in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Sezze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02" name="Picture 2" descr="D:\Taťka\SPŠ stav\eTwinning\Itálie 2013\3 Comenius corner in school in Sez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6618312" cy="4963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9750" y="5733256"/>
            <a:ext cx="7993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Italy,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Sezze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March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2013, 	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One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of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jokes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presented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2226" name="Picture 2" descr="D:\Taťka\SPŠ stav\eTwinning\Itálie 2013\4 Jokes prese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6546304" cy="4909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9750" y="5733256"/>
            <a:ext cx="7993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Italy,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Sezze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March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2013, 	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Yes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it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is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funny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3250" name="Picture 2" descr="D:\Taťka\SPŠ stav\eTwinning\Itálie 2013\6 yes it is fun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6474296" cy="4855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Taťka\SPŠ stav\eTwinning\how important it is to learn foreign lang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17513"/>
            <a:ext cx="7993063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39750" y="5949950"/>
            <a:ext cx="799306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Jumped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sz="2400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there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sz="2400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and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a </a:t>
            </a:r>
            <a:r>
              <a:rPr lang="cs-CZ" sz="2400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fight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sz="2400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began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9750" y="5733256"/>
            <a:ext cx="7993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Italy,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Sezze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March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2013, 		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Dramatization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4274" name="Picture 2" descr="D:\Taťka\SPŠ stav\eTwinning\Itálie 2013\5 dramat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571500"/>
            <a:ext cx="6498299" cy="4873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9750" y="5733256"/>
            <a:ext cx="7993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Italy,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Sezze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March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2013, 	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Getting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some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more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energy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for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						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some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more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fun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5298" name="Picture 2" descr="D:\Taťka\SPŠ stav\eTwinning\Itálie 2013\7 getting some more energy for more f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6498299" cy="4873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9750" y="5733256"/>
            <a:ext cx="7993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Italy,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Sezze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March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2013, 	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Multinational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football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match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6322" name="Picture 2" descr="D:\Taťka\SPŠ stav\eTwinning\Itálie 2013\8 a multinational football m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571500"/>
            <a:ext cx="6594309" cy="4945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9750" y="5733256"/>
            <a:ext cx="8136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Italy,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Sezze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March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2013,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Kate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Winslet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and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Leonardo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di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Caprio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7346" name="Picture 2" descr="D:\Taťka\SPŠ stav\eTwinning\Itálie 2013\9 Kate Winslet and Leonardo di Cap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6498299" cy="4873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I‘</a:t>
            </a:r>
            <a:r>
              <a:rPr lang="cs-CZ" dirty="0" err="1" smtClean="0"/>
              <a:t>ll</a:t>
            </a:r>
            <a:r>
              <a:rPr lang="cs-CZ" dirty="0" smtClean="0"/>
              <a:t>   </a:t>
            </a:r>
            <a:r>
              <a:rPr lang="cs-CZ" dirty="0" err="1" smtClean="0"/>
              <a:t>make</a:t>
            </a:r>
            <a:r>
              <a:rPr lang="cs-CZ" dirty="0" smtClean="0"/>
              <a:t>   </a:t>
            </a:r>
            <a:r>
              <a:rPr lang="cs-CZ" dirty="0" err="1" smtClean="0"/>
              <a:t>you</a:t>
            </a:r>
            <a:r>
              <a:rPr lang="cs-CZ" dirty="0" smtClean="0"/>
              <a:t>   </a:t>
            </a:r>
            <a:r>
              <a:rPr lang="cs-CZ" dirty="0" err="1" smtClean="0"/>
              <a:t>laugh</a:t>
            </a:r>
            <a:endParaRPr lang="cs-CZ" dirty="0"/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err="1" smtClean="0"/>
              <a:t>Incorporation</a:t>
            </a:r>
            <a:r>
              <a:rPr lang="cs-CZ" b="1" dirty="0" smtClean="0"/>
              <a:t> OF </a:t>
            </a:r>
            <a:r>
              <a:rPr lang="cs-CZ" b="1" dirty="0" err="1" smtClean="0"/>
              <a:t>jokes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lessons</a:t>
            </a:r>
            <a:r>
              <a:rPr lang="cs-CZ" b="1" dirty="0" smtClean="0"/>
              <a:t>:</a:t>
            </a:r>
          </a:p>
          <a:p>
            <a:pPr eaLnBrk="1" hangingPunct="1">
              <a:defRPr/>
            </a:pPr>
            <a:r>
              <a:rPr lang="cs-CZ" dirty="0" err="1" smtClean="0"/>
              <a:t>Warm</a:t>
            </a:r>
            <a:r>
              <a:rPr lang="cs-CZ" dirty="0" smtClean="0"/>
              <a:t> </a:t>
            </a:r>
            <a:r>
              <a:rPr lang="cs-CZ" dirty="0" err="1" smtClean="0"/>
              <a:t>ups</a:t>
            </a:r>
            <a:r>
              <a:rPr lang="cs-CZ" dirty="0" smtClean="0"/>
              <a:t>, </a:t>
            </a:r>
            <a:r>
              <a:rPr lang="cs-CZ" dirty="0" err="1" smtClean="0"/>
              <a:t>getting</a:t>
            </a:r>
            <a:r>
              <a:rPr lang="cs-CZ" dirty="0" smtClean="0"/>
              <a:t> </a:t>
            </a:r>
            <a:r>
              <a:rPr lang="cs-CZ" dirty="0" err="1" smtClean="0"/>
              <a:t>points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marks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a </a:t>
            </a:r>
            <a:r>
              <a:rPr lang="cs-CZ" dirty="0" err="1" smtClean="0"/>
              <a:t>joke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extraordinary</a:t>
            </a:r>
            <a:r>
              <a:rPr lang="cs-CZ" dirty="0" smtClean="0"/>
              <a:t>. </a:t>
            </a:r>
            <a:endParaRPr lang="cs-CZ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cs-CZ" dirty="0" err="1" smtClean="0"/>
              <a:t>Translation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, CZ – E, </a:t>
            </a:r>
            <a:r>
              <a:rPr lang="cs-CZ" dirty="0" err="1" smtClean="0"/>
              <a:t>E</a:t>
            </a:r>
            <a:r>
              <a:rPr lang="cs-CZ" dirty="0" smtClean="0"/>
              <a:t> – CZ. </a:t>
            </a:r>
            <a:endParaRPr lang="cs-CZ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cs-CZ" dirty="0" err="1" smtClean="0"/>
              <a:t>Dramatization</a:t>
            </a:r>
            <a:r>
              <a:rPr lang="cs-CZ" dirty="0" smtClean="0"/>
              <a:t> –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sketches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base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jokes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I‘</a:t>
            </a:r>
            <a:r>
              <a:rPr lang="cs-CZ" dirty="0" err="1" smtClean="0"/>
              <a:t>ll</a:t>
            </a:r>
            <a:r>
              <a:rPr lang="cs-CZ" dirty="0" smtClean="0"/>
              <a:t>   </a:t>
            </a:r>
            <a:r>
              <a:rPr lang="cs-CZ" dirty="0" err="1" smtClean="0"/>
              <a:t>make</a:t>
            </a:r>
            <a:r>
              <a:rPr lang="cs-CZ" dirty="0" smtClean="0"/>
              <a:t>   </a:t>
            </a:r>
            <a:r>
              <a:rPr lang="cs-CZ" dirty="0" err="1" smtClean="0"/>
              <a:t>you</a:t>
            </a:r>
            <a:r>
              <a:rPr lang="cs-CZ" dirty="0" smtClean="0"/>
              <a:t>   </a:t>
            </a:r>
            <a:r>
              <a:rPr lang="cs-CZ" dirty="0" err="1" smtClean="0"/>
              <a:t>laugh</a:t>
            </a:r>
            <a:endParaRPr lang="cs-CZ" dirty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99025"/>
          </a:xfrm>
        </p:spPr>
        <p:txBody>
          <a:bodyPr/>
          <a:lstStyle/>
          <a:p>
            <a:pPr eaLnBrk="1" hangingPunct="1"/>
            <a:r>
              <a:rPr lang="cs-CZ" b="1" smtClean="0"/>
              <a:t>On-going evaluation:</a:t>
            </a:r>
          </a:p>
          <a:p>
            <a:pPr eaLnBrk="1" hangingPunct="1"/>
            <a:r>
              <a:rPr lang="cs-CZ" sz="2400" b="1" smtClean="0">
                <a:solidFill>
                  <a:srgbClr val="C00000"/>
                </a:solidFill>
              </a:rPr>
              <a:t>An excellent opportunity to get together and talk in English. </a:t>
            </a:r>
          </a:p>
          <a:p>
            <a:pPr eaLnBrk="1" hangingPunct="1"/>
            <a:r>
              <a:rPr lang="cs-CZ" sz="2400" b="1" smtClean="0">
                <a:solidFill>
                  <a:srgbClr val="C00000"/>
                </a:solidFill>
              </a:rPr>
              <a:t>Students engaged like the project, established individual contacts, even not regarding just jokes.</a:t>
            </a:r>
          </a:p>
          <a:p>
            <a:pPr eaLnBrk="1" hangingPunct="1"/>
            <a:endParaRPr lang="cs-CZ" sz="2400" b="1" smtClean="0">
              <a:solidFill>
                <a:schemeClr val="tx1"/>
              </a:solidFill>
            </a:endParaRP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I‘</a:t>
            </a:r>
            <a:r>
              <a:rPr lang="cs-CZ" dirty="0" err="1" smtClean="0"/>
              <a:t>ll</a:t>
            </a:r>
            <a:r>
              <a:rPr lang="cs-CZ" dirty="0" smtClean="0"/>
              <a:t>   </a:t>
            </a:r>
            <a:r>
              <a:rPr lang="cs-CZ" dirty="0" err="1" smtClean="0"/>
              <a:t>make</a:t>
            </a:r>
            <a:r>
              <a:rPr lang="cs-CZ" dirty="0" smtClean="0"/>
              <a:t>   </a:t>
            </a:r>
            <a:r>
              <a:rPr lang="cs-CZ" dirty="0" err="1" smtClean="0"/>
              <a:t>you</a:t>
            </a:r>
            <a:r>
              <a:rPr lang="cs-CZ" dirty="0" smtClean="0"/>
              <a:t>   </a:t>
            </a:r>
            <a:r>
              <a:rPr lang="cs-CZ" dirty="0" err="1" smtClean="0"/>
              <a:t>laugh</a:t>
            </a:r>
            <a:endParaRPr lang="cs-CZ" dirty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990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8000" b="1" smtClean="0">
                <a:solidFill>
                  <a:srgbClr val="00B050"/>
                </a:solidFill>
              </a:rPr>
              <a:t>HAVE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8000" b="1" smtClean="0">
                <a:solidFill>
                  <a:srgbClr val="FF0000"/>
                </a:solidFill>
              </a:rPr>
              <a:t>			A GREAT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8000" b="1" smtClean="0">
                <a:solidFill>
                  <a:srgbClr val="FF0000"/>
                </a:solidFill>
              </a:rPr>
              <a:t>							</a:t>
            </a:r>
            <a:r>
              <a:rPr lang="cs-CZ" sz="8000" b="1" smtClean="0">
                <a:solidFill>
                  <a:srgbClr val="0070C0"/>
                </a:solidFill>
              </a:rPr>
              <a:t>FUN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Taťka\SPŠ stav\eTwinning\how important it is to learn foreign lang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7513"/>
            <a:ext cx="7700963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39750" y="5949950"/>
            <a:ext cx="799306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And </a:t>
            </a:r>
            <a:r>
              <a:rPr lang="cs-CZ" sz="2400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after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a </a:t>
            </a:r>
            <a:r>
              <a:rPr lang="cs-CZ" sz="2400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while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. .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I‘</a:t>
            </a:r>
            <a:r>
              <a:rPr lang="cs-CZ" dirty="0" err="1" smtClean="0"/>
              <a:t>ll</a:t>
            </a:r>
            <a:r>
              <a:rPr lang="cs-CZ" dirty="0" smtClean="0"/>
              <a:t>   </a:t>
            </a:r>
            <a:r>
              <a:rPr lang="cs-CZ" dirty="0" err="1" smtClean="0"/>
              <a:t>make</a:t>
            </a:r>
            <a:r>
              <a:rPr lang="cs-CZ" dirty="0" smtClean="0"/>
              <a:t>   </a:t>
            </a:r>
            <a:r>
              <a:rPr lang="cs-CZ" dirty="0" err="1" smtClean="0"/>
              <a:t>you</a:t>
            </a:r>
            <a:r>
              <a:rPr lang="cs-CZ" dirty="0" smtClean="0"/>
              <a:t>   </a:t>
            </a:r>
            <a:r>
              <a:rPr lang="cs-CZ" dirty="0" err="1" smtClean="0"/>
              <a:t>laugh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beginning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2011 a </a:t>
            </a:r>
            <a:r>
              <a:rPr lang="cs-CZ" dirty="0" err="1" smtClean="0"/>
              <a:t>Turkish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initiated</a:t>
            </a:r>
            <a:r>
              <a:rPr lang="cs-CZ" dirty="0" smtClean="0"/>
              <a:t> a </a:t>
            </a:r>
            <a:r>
              <a:rPr lang="cs-CZ" dirty="0" err="1" smtClean="0"/>
              <a:t>project</a:t>
            </a:r>
            <a:r>
              <a:rPr lang="cs-CZ" dirty="0" smtClean="0"/>
              <a:t> on </a:t>
            </a:r>
            <a:r>
              <a:rPr lang="cs-CZ" dirty="0" err="1" smtClean="0"/>
              <a:t>jokes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askedour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to </a:t>
            </a:r>
            <a:r>
              <a:rPr lang="cs-CZ" dirty="0" err="1" smtClean="0"/>
              <a:t>cooperate</a:t>
            </a:r>
            <a:r>
              <a:rPr lang="cs-CZ" dirty="0" smtClean="0"/>
              <a:t>. </a:t>
            </a:r>
          </a:p>
          <a:p>
            <a:pPr eaLnBrk="1" hangingPunct="1"/>
            <a:r>
              <a:rPr lang="cs-CZ" dirty="0" err="1" smtClean="0"/>
              <a:t>But</a:t>
            </a:r>
            <a:r>
              <a:rPr lang="cs-CZ" dirty="0" smtClean="0"/>
              <a:t> as I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telling</a:t>
            </a:r>
            <a:r>
              <a:rPr lang="cs-CZ" dirty="0" smtClean="0"/>
              <a:t> </a:t>
            </a:r>
            <a:r>
              <a:rPr lang="cs-CZ" dirty="0" err="1" smtClean="0"/>
              <a:t>jokes</a:t>
            </a:r>
            <a:r>
              <a:rPr lang="cs-CZ" dirty="0" smtClean="0"/>
              <a:t> I </a:t>
            </a:r>
            <a:r>
              <a:rPr lang="cs-CZ" dirty="0" err="1" smtClean="0"/>
              <a:t>agreed</a:t>
            </a:r>
            <a:r>
              <a:rPr lang="cs-CZ" dirty="0" smtClean="0"/>
              <a:t> to </a:t>
            </a:r>
            <a:r>
              <a:rPr lang="cs-CZ" dirty="0" err="1" smtClean="0"/>
              <a:t>become</a:t>
            </a:r>
            <a:r>
              <a:rPr lang="cs-CZ" dirty="0" smtClean="0"/>
              <a:t> </a:t>
            </a:r>
            <a:r>
              <a:rPr lang="cs-CZ" dirty="0" err="1" smtClean="0"/>
              <a:t>better</a:t>
            </a:r>
            <a:r>
              <a:rPr lang="cs-CZ" dirty="0" smtClean="0"/>
              <a:t>! And </a:t>
            </a:r>
            <a:r>
              <a:rPr lang="cs-CZ" dirty="0" err="1" smtClean="0"/>
              <a:t>consequently</a:t>
            </a:r>
            <a:r>
              <a:rPr lang="cs-CZ" dirty="0" smtClean="0"/>
              <a:t> my </a:t>
            </a:r>
            <a:r>
              <a:rPr lang="cs-CZ" dirty="0" err="1" smtClean="0"/>
              <a:t>students</a:t>
            </a:r>
            <a:r>
              <a:rPr lang="cs-CZ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I‘</a:t>
            </a:r>
            <a:r>
              <a:rPr lang="cs-CZ" dirty="0" err="1" smtClean="0"/>
              <a:t>ll</a:t>
            </a:r>
            <a:r>
              <a:rPr lang="cs-CZ" dirty="0" smtClean="0"/>
              <a:t>   </a:t>
            </a:r>
            <a:r>
              <a:rPr lang="cs-CZ" dirty="0" err="1" smtClean="0"/>
              <a:t>make</a:t>
            </a:r>
            <a:r>
              <a:rPr lang="cs-CZ" dirty="0" smtClean="0"/>
              <a:t>   </a:t>
            </a:r>
            <a:r>
              <a:rPr lang="cs-CZ" dirty="0" err="1" smtClean="0"/>
              <a:t>you</a:t>
            </a:r>
            <a:r>
              <a:rPr lang="cs-CZ" dirty="0" smtClean="0"/>
              <a:t>   </a:t>
            </a:r>
            <a:r>
              <a:rPr lang="cs-CZ" dirty="0" err="1" smtClean="0"/>
              <a:t>laugh</a:t>
            </a:r>
            <a:endParaRPr lang="cs-CZ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Schools that agreed to do such a project: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I‘</a:t>
            </a:r>
            <a:r>
              <a:rPr lang="cs-CZ" dirty="0" err="1" smtClean="0"/>
              <a:t>ll</a:t>
            </a:r>
            <a:r>
              <a:rPr lang="cs-CZ" dirty="0" smtClean="0"/>
              <a:t>   </a:t>
            </a:r>
            <a:r>
              <a:rPr lang="cs-CZ" dirty="0" err="1" smtClean="0"/>
              <a:t>make</a:t>
            </a:r>
            <a:r>
              <a:rPr lang="cs-CZ" dirty="0" smtClean="0"/>
              <a:t>   </a:t>
            </a:r>
            <a:r>
              <a:rPr lang="cs-CZ" dirty="0" err="1" smtClean="0"/>
              <a:t>you</a:t>
            </a:r>
            <a:r>
              <a:rPr lang="cs-CZ" dirty="0" smtClean="0"/>
              <a:t>   </a:t>
            </a:r>
            <a:r>
              <a:rPr lang="cs-CZ" dirty="0" err="1" smtClean="0"/>
              <a:t>laugh</a:t>
            </a:r>
            <a:endParaRPr lang="cs-CZ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Schools that agreed to do such a project:</a:t>
            </a:r>
          </a:p>
          <a:p>
            <a:pPr eaLnBrk="1" hangingPunct="1"/>
            <a:r>
              <a:rPr lang="cs-CZ" smtClean="0"/>
              <a:t>Mevlude Ahmet Doganay Teacher Training High School (age of students 14 – 18) YOZGAT </a:t>
            </a:r>
            <a:r>
              <a:rPr lang="cs-CZ" sz="2400" b="1" smtClean="0"/>
              <a:t>Turkey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I‘</a:t>
            </a:r>
            <a:r>
              <a:rPr lang="cs-CZ" dirty="0" err="1" smtClean="0"/>
              <a:t>ll</a:t>
            </a:r>
            <a:r>
              <a:rPr lang="cs-CZ" dirty="0" smtClean="0"/>
              <a:t>   </a:t>
            </a:r>
            <a:r>
              <a:rPr lang="cs-CZ" dirty="0" err="1" smtClean="0"/>
              <a:t>make</a:t>
            </a:r>
            <a:r>
              <a:rPr lang="cs-CZ" dirty="0" smtClean="0"/>
              <a:t>   </a:t>
            </a:r>
            <a:r>
              <a:rPr lang="cs-CZ" dirty="0" err="1" smtClean="0"/>
              <a:t>you</a:t>
            </a:r>
            <a:r>
              <a:rPr lang="cs-CZ" dirty="0" smtClean="0"/>
              <a:t>   </a:t>
            </a:r>
            <a:r>
              <a:rPr lang="cs-CZ" dirty="0" err="1" smtClean="0"/>
              <a:t>laugh</a:t>
            </a:r>
            <a:endParaRPr lang="cs-CZ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Initiator</a:t>
            </a:r>
            <a:endParaRPr lang="cs-CZ" b="1" dirty="0" smtClean="0"/>
          </a:p>
          <a:p>
            <a:pPr eaLnBrk="1" hangingPunct="1"/>
            <a:r>
              <a:rPr lang="cs-CZ" dirty="0" err="1" smtClean="0"/>
              <a:t>Mevlude</a:t>
            </a:r>
            <a:r>
              <a:rPr lang="cs-CZ" dirty="0" smtClean="0"/>
              <a:t> </a:t>
            </a:r>
            <a:r>
              <a:rPr lang="cs-CZ" dirty="0" err="1" smtClean="0"/>
              <a:t>Ahmet</a:t>
            </a:r>
            <a:r>
              <a:rPr lang="cs-CZ" dirty="0" smtClean="0"/>
              <a:t> </a:t>
            </a:r>
            <a:r>
              <a:rPr lang="cs-CZ" dirty="0" err="1" smtClean="0"/>
              <a:t>Doganay</a:t>
            </a:r>
            <a:r>
              <a:rPr lang="cs-CZ" dirty="0" smtClean="0"/>
              <a:t> </a:t>
            </a:r>
            <a:r>
              <a:rPr lang="cs-CZ" dirty="0" err="1" smtClean="0"/>
              <a:t>Teacher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(</a:t>
            </a:r>
            <a:r>
              <a:rPr lang="cs-CZ" dirty="0" err="1" smtClean="0"/>
              <a:t>age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14 – 18) YOZGAT </a:t>
            </a:r>
            <a:r>
              <a:rPr lang="cs-CZ" sz="2400" b="1" dirty="0" err="1" smtClean="0"/>
              <a:t>Turkey</a:t>
            </a:r>
            <a:endParaRPr lang="cs-CZ" sz="2400" dirty="0" smtClean="0"/>
          </a:p>
          <a:p>
            <a:pPr eaLnBrk="1" hangingPunct="1"/>
            <a:r>
              <a:rPr lang="cs-CZ" b="1" dirty="0" err="1" smtClean="0"/>
              <a:t>Schools</a:t>
            </a:r>
            <a:r>
              <a:rPr lang="cs-CZ" b="1" dirty="0" smtClean="0"/>
              <a:t> </a:t>
            </a:r>
            <a:r>
              <a:rPr lang="cs-CZ" b="1" dirty="0" err="1" smtClean="0"/>
              <a:t>that</a:t>
            </a:r>
            <a:r>
              <a:rPr lang="cs-CZ" b="1" dirty="0" smtClean="0"/>
              <a:t> </a:t>
            </a:r>
            <a:r>
              <a:rPr lang="cs-CZ" b="1" dirty="0" err="1" smtClean="0"/>
              <a:t>agreed</a:t>
            </a:r>
            <a:r>
              <a:rPr lang="cs-CZ" b="1" dirty="0" smtClean="0"/>
              <a:t> to do such a </a:t>
            </a:r>
            <a:r>
              <a:rPr lang="cs-CZ" b="1" dirty="0" err="1" smtClean="0"/>
              <a:t>project</a:t>
            </a:r>
            <a:r>
              <a:rPr lang="cs-CZ" b="1" dirty="0" smtClean="0"/>
              <a:t>:</a:t>
            </a:r>
          </a:p>
          <a:p>
            <a:pPr eaLnBrk="1" hangingPunct="1"/>
            <a:r>
              <a:rPr lang="cs-CZ" dirty="0" err="1" smtClean="0"/>
              <a:t>Pacifici</a:t>
            </a:r>
            <a:r>
              <a:rPr lang="cs-CZ" dirty="0" smtClean="0"/>
              <a:t> de </a:t>
            </a:r>
            <a:r>
              <a:rPr lang="cs-CZ" dirty="0" err="1" smtClean="0"/>
              <a:t>Magistris</a:t>
            </a:r>
            <a:r>
              <a:rPr lang="cs-CZ" dirty="0" smtClean="0"/>
              <a:t> (science, sociology, technology) (15 – 17)  </a:t>
            </a:r>
            <a:r>
              <a:rPr lang="cs-CZ" sz="2400" b="1" dirty="0" smtClean="0"/>
              <a:t>Italy</a:t>
            </a:r>
          </a:p>
          <a:p>
            <a:pPr eaLnBrk="1" hangingPunct="1"/>
            <a:r>
              <a:rPr lang="cs-CZ" dirty="0" err="1" smtClean="0"/>
              <a:t>Zespol</a:t>
            </a:r>
            <a:r>
              <a:rPr lang="cs-CZ" dirty="0" smtClean="0"/>
              <a:t> </a:t>
            </a:r>
            <a:r>
              <a:rPr lang="cs-CZ" dirty="0" err="1" smtClean="0"/>
              <a:t>szkol</a:t>
            </a:r>
            <a:r>
              <a:rPr lang="cs-CZ" dirty="0" smtClean="0"/>
              <a:t> w </a:t>
            </a:r>
            <a:r>
              <a:rPr lang="cs-CZ" dirty="0" err="1" smtClean="0"/>
              <a:t>Lubostroniu</a:t>
            </a:r>
            <a:r>
              <a:rPr lang="cs-CZ" dirty="0" smtClean="0"/>
              <a:t> (7-16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soc</a:t>
            </a:r>
            <a:r>
              <a:rPr lang="cs-CZ" dirty="0" smtClean="0"/>
              <a:t>, </a:t>
            </a:r>
            <a:r>
              <a:rPr lang="cs-CZ" dirty="0" err="1" smtClean="0"/>
              <a:t>edu</a:t>
            </a:r>
            <a:r>
              <a:rPr lang="cs-CZ" dirty="0" smtClean="0"/>
              <a:t>, </a:t>
            </a:r>
            <a:r>
              <a:rPr lang="cs-CZ" dirty="0" err="1" smtClean="0"/>
              <a:t>eco</a:t>
            </a:r>
            <a:r>
              <a:rPr lang="cs-CZ" dirty="0" smtClean="0"/>
              <a:t>, </a:t>
            </a:r>
            <a:r>
              <a:rPr lang="cs-CZ" dirty="0" err="1" smtClean="0"/>
              <a:t>geo</a:t>
            </a:r>
            <a:r>
              <a:rPr lang="cs-CZ" dirty="0" smtClean="0"/>
              <a:t>, </a:t>
            </a:r>
            <a:r>
              <a:rPr lang="cs-CZ" dirty="0" err="1" smtClean="0"/>
              <a:t>difficulties</a:t>
            </a:r>
            <a:r>
              <a:rPr lang="cs-CZ" dirty="0" smtClean="0"/>
              <a:t>)  </a:t>
            </a:r>
            <a:r>
              <a:rPr lang="cs-CZ" sz="2400" b="1" dirty="0" err="1" smtClean="0"/>
              <a:t>Poland</a:t>
            </a:r>
            <a:endParaRPr lang="cs-CZ" sz="2400" b="1" dirty="0" smtClean="0"/>
          </a:p>
          <a:p>
            <a:pPr eaLnBrk="1" hangingPunct="1"/>
            <a:r>
              <a:rPr lang="cs-CZ" dirty="0" smtClean="0"/>
              <a:t>SPŠ stavební Ostrava - Zábřeh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I‘</a:t>
            </a:r>
            <a:r>
              <a:rPr lang="cs-CZ" dirty="0" err="1" smtClean="0"/>
              <a:t>ll</a:t>
            </a:r>
            <a:r>
              <a:rPr lang="cs-CZ" dirty="0" smtClean="0"/>
              <a:t>   </a:t>
            </a:r>
            <a:r>
              <a:rPr lang="cs-CZ" dirty="0" err="1" smtClean="0"/>
              <a:t>make</a:t>
            </a:r>
            <a:r>
              <a:rPr lang="cs-CZ" dirty="0" smtClean="0"/>
              <a:t>   </a:t>
            </a:r>
            <a:r>
              <a:rPr lang="cs-CZ" dirty="0" err="1" smtClean="0"/>
              <a:t>you</a:t>
            </a:r>
            <a:r>
              <a:rPr lang="cs-CZ" dirty="0" smtClean="0"/>
              <a:t>   </a:t>
            </a:r>
            <a:r>
              <a:rPr lang="cs-CZ" dirty="0" err="1" smtClean="0"/>
              <a:t>laugh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Remaining three schools:</a:t>
            </a:r>
          </a:p>
          <a:p>
            <a:pPr eaLnBrk="1" hangingPunct="1"/>
            <a:r>
              <a:rPr lang="cs-CZ" smtClean="0"/>
              <a:t>XXXXXXXXXXXXXXXXXXXXXXXXXXXXXXXXXXXXXXXXXXXXXXXXXXXXXXXXXXXXXXXXXXXXXXXXXXXX</a:t>
            </a:r>
          </a:p>
          <a:p>
            <a:pPr eaLnBrk="1" hangingPunct="1"/>
            <a:r>
              <a:rPr lang="cs-CZ" smtClean="0"/>
              <a:t>Pacifici de Magistris (science, sociology, technology) (15 – 17)  </a:t>
            </a:r>
            <a:r>
              <a:rPr lang="cs-CZ" sz="2400" b="1" smtClean="0"/>
              <a:t>Italy</a:t>
            </a:r>
          </a:p>
          <a:p>
            <a:pPr eaLnBrk="1" hangingPunct="1"/>
            <a:r>
              <a:rPr lang="cs-CZ" smtClean="0"/>
              <a:t>Zespol szkol w Lubostroniu (7-16 with soc, edu, eco, geo, difficulties)  </a:t>
            </a:r>
            <a:r>
              <a:rPr lang="cs-CZ" sz="2400" b="1" smtClean="0"/>
              <a:t>Poland</a:t>
            </a:r>
          </a:p>
          <a:p>
            <a:pPr eaLnBrk="1" hangingPunct="1"/>
            <a:r>
              <a:rPr lang="cs-CZ" smtClean="0"/>
              <a:t>SPŠ stavební Ostrava - Zábřeh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232</TotalTime>
  <Words>655</Words>
  <Application>Microsoft Office PowerPoint</Application>
  <PresentationFormat>Předvádění na obrazovce (4:3)</PresentationFormat>
  <Paragraphs>74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Cesta</vt:lpstr>
      <vt:lpstr>I‘ll   make   you   laugh</vt:lpstr>
      <vt:lpstr>Snímek 2</vt:lpstr>
      <vt:lpstr>Snímek 3</vt:lpstr>
      <vt:lpstr>Snímek 4</vt:lpstr>
      <vt:lpstr>I‘ll   make   you   laugh</vt:lpstr>
      <vt:lpstr>I‘ll   make   you   laugh</vt:lpstr>
      <vt:lpstr>I‘ll   make   you   laugh</vt:lpstr>
      <vt:lpstr>I‘ll   make   you   laugh</vt:lpstr>
      <vt:lpstr>I‘ll   make   you   laugh</vt:lpstr>
      <vt:lpstr>I‘ll   make   you   laugh</vt:lpstr>
      <vt:lpstr>I‘ll   make   you   laugh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I‘ll   make   you   laugh</vt:lpstr>
      <vt:lpstr>I‘ll   make   you   laugh</vt:lpstr>
      <vt:lpstr>I‘ll   make   you   laugh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Jiří Rýznar</dc:creator>
  <cp:lastModifiedBy>Jiří Rýznar</cp:lastModifiedBy>
  <cp:revision>31</cp:revision>
  <dcterms:created xsi:type="dcterms:W3CDTF">2012-05-15T19:39:21Z</dcterms:created>
  <dcterms:modified xsi:type="dcterms:W3CDTF">2013-09-25T21:50:45Z</dcterms:modified>
</cp:coreProperties>
</file>